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57" r:id="rId4"/>
    <p:sldId id="260" r:id="rId5"/>
    <p:sldId id="258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73" r:id="rId14"/>
    <p:sldId id="267" r:id="rId15"/>
    <p:sldId id="268" r:id="rId16"/>
    <p:sldId id="269" r:id="rId17"/>
    <p:sldId id="274" r:id="rId18"/>
    <p:sldId id="270" r:id="rId19"/>
    <p:sldId id="275" r:id="rId20"/>
    <p:sldId id="276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8D1A5-D4AD-4147-8C15-71AA6D1FA619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F935C227-A0AA-47F8-A6A6-5B38AA6402B6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DOCENCIA</a:t>
          </a:r>
          <a:endParaRPr lang="es-CO" sz="2000" b="1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gm:t>
    </dgm:pt>
    <dgm:pt modelId="{C8B20E62-4E90-42D3-99A8-F3FEDC4B0E72}" type="parTrans" cxnId="{BF4EBEFB-0D07-4EB1-850D-B37B0B4FE23E}">
      <dgm:prSet/>
      <dgm:spPr/>
      <dgm:t>
        <a:bodyPr/>
        <a:lstStyle/>
        <a:p>
          <a:endParaRPr lang="es-CO"/>
        </a:p>
      </dgm:t>
    </dgm:pt>
    <dgm:pt modelId="{DAE597D6-562F-4156-979F-5360BFD9F950}" type="sibTrans" cxnId="{BF4EBEFB-0D07-4EB1-850D-B37B0B4FE23E}">
      <dgm:prSet/>
      <dgm:spPr/>
      <dgm:t>
        <a:bodyPr/>
        <a:lstStyle/>
        <a:p>
          <a:endParaRPr lang="es-CO"/>
        </a:p>
      </dgm:t>
    </dgm:pt>
    <dgm:pt modelId="{A9975BE6-67F2-410A-9D48-50431088355F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TECNOLOGIAS</a:t>
          </a:r>
          <a:endParaRPr lang="es-CO" sz="2000" b="1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gm:t>
    </dgm:pt>
    <dgm:pt modelId="{4F62922E-845E-47C1-8D7B-5F44A9FA9409}" type="parTrans" cxnId="{0523597B-A208-4F18-A63D-B8E5FBAB4070}">
      <dgm:prSet/>
      <dgm:spPr/>
      <dgm:t>
        <a:bodyPr/>
        <a:lstStyle/>
        <a:p>
          <a:endParaRPr lang="es-CO"/>
        </a:p>
      </dgm:t>
    </dgm:pt>
    <dgm:pt modelId="{3C285383-8B7A-4275-AB91-A52FDEAF1C2C}" type="sibTrans" cxnId="{0523597B-A208-4F18-A63D-B8E5FBAB4070}">
      <dgm:prSet/>
      <dgm:spPr/>
      <dgm:t>
        <a:bodyPr/>
        <a:lstStyle/>
        <a:p>
          <a:endParaRPr lang="es-CO"/>
        </a:p>
      </dgm:t>
    </dgm:pt>
    <dgm:pt modelId="{75CF1917-1748-4A97-8092-7F655591D452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COMUNICACIÓN</a:t>
          </a:r>
          <a:endParaRPr lang="es-CO" sz="2000" b="1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gm:t>
    </dgm:pt>
    <dgm:pt modelId="{5C2831CC-1501-4AC0-A21B-DA244190C90B}" type="parTrans" cxnId="{49C4877E-2B02-42D2-B71A-1091668B43D2}">
      <dgm:prSet/>
      <dgm:spPr/>
      <dgm:t>
        <a:bodyPr/>
        <a:lstStyle/>
        <a:p>
          <a:endParaRPr lang="es-CO"/>
        </a:p>
      </dgm:t>
    </dgm:pt>
    <dgm:pt modelId="{9B0C3BE6-B249-4C8A-9129-B9DE1BC6370E}" type="sibTrans" cxnId="{49C4877E-2B02-42D2-B71A-1091668B43D2}">
      <dgm:prSet/>
      <dgm:spPr/>
      <dgm:t>
        <a:bodyPr/>
        <a:lstStyle/>
        <a:p>
          <a:endParaRPr lang="es-CO"/>
        </a:p>
      </dgm:t>
    </dgm:pt>
    <dgm:pt modelId="{C36E5247-279B-4C41-8F81-24DAB706F907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INFORMACIÓN</a:t>
          </a:r>
          <a:endParaRPr lang="es-CO" sz="2000" b="1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gm:t>
    </dgm:pt>
    <dgm:pt modelId="{BF03B979-EF1E-40C0-AA96-4668816A62F2}" type="parTrans" cxnId="{1DD492C2-55A1-4585-8407-AED943614E25}">
      <dgm:prSet/>
      <dgm:spPr/>
      <dgm:t>
        <a:bodyPr/>
        <a:lstStyle/>
        <a:p>
          <a:endParaRPr lang="es-CO"/>
        </a:p>
      </dgm:t>
    </dgm:pt>
    <dgm:pt modelId="{F7CE16BF-E539-404B-AB9E-AEBC74BAFD95}" type="sibTrans" cxnId="{1DD492C2-55A1-4585-8407-AED943614E25}">
      <dgm:prSet/>
      <dgm:spPr/>
      <dgm:t>
        <a:bodyPr/>
        <a:lstStyle/>
        <a:p>
          <a:endParaRPr lang="es-CO"/>
        </a:p>
      </dgm:t>
    </dgm:pt>
    <dgm:pt modelId="{B10FF062-562D-4419-9FDF-5AE51953734C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PEDAGOGÍA</a:t>
          </a:r>
          <a:endParaRPr lang="es-CO" sz="2000" b="1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gm:t>
    </dgm:pt>
    <dgm:pt modelId="{1D599900-423F-49CA-866B-B0F059E1CA63}" type="parTrans" cxnId="{595E6DBC-8439-44DB-821B-103A6300DD12}">
      <dgm:prSet/>
      <dgm:spPr/>
      <dgm:t>
        <a:bodyPr/>
        <a:lstStyle/>
        <a:p>
          <a:endParaRPr lang="es-CO"/>
        </a:p>
      </dgm:t>
    </dgm:pt>
    <dgm:pt modelId="{30953B3F-EDF5-4159-9052-A8DA4BC1AA13}" type="sibTrans" cxnId="{595E6DBC-8439-44DB-821B-103A6300DD12}">
      <dgm:prSet/>
      <dgm:spPr/>
      <dgm:t>
        <a:bodyPr/>
        <a:lstStyle/>
        <a:p>
          <a:endParaRPr lang="es-CO"/>
        </a:p>
      </dgm:t>
    </dgm:pt>
    <dgm:pt modelId="{2D387021-2B03-490F-9915-7B1DD6CBA5F3}">
      <dgm:prSet custT="1"/>
      <dgm:spPr/>
      <dgm:t>
        <a:bodyPr/>
        <a:lstStyle/>
        <a:p>
          <a:r>
            <a:rPr lang="es-CO" sz="2000" b="1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INNOVACIÓN</a:t>
          </a:r>
          <a:endParaRPr lang="es-CO" sz="2000" b="1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gm:t>
    </dgm:pt>
    <dgm:pt modelId="{D525A710-A7B9-43D3-BB0C-E9F9C6A108A7}" type="parTrans" cxnId="{2B4B1515-505A-4658-8551-D5AE14809632}">
      <dgm:prSet/>
      <dgm:spPr/>
      <dgm:t>
        <a:bodyPr/>
        <a:lstStyle/>
        <a:p>
          <a:endParaRPr lang="es-CO"/>
        </a:p>
      </dgm:t>
    </dgm:pt>
    <dgm:pt modelId="{B0D1B302-7861-4CF2-987B-678930FD5355}" type="sibTrans" cxnId="{2B4B1515-505A-4658-8551-D5AE14809632}">
      <dgm:prSet/>
      <dgm:spPr/>
      <dgm:t>
        <a:bodyPr/>
        <a:lstStyle/>
        <a:p>
          <a:endParaRPr lang="es-CO"/>
        </a:p>
      </dgm:t>
    </dgm:pt>
    <dgm:pt modelId="{DF7A73A6-2960-42BF-A65A-0967E1DFD23B}" type="pres">
      <dgm:prSet presAssocID="{8F18D1A5-D4AD-4147-8C15-71AA6D1FA6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E46E40-3ED8-4414-BEFC-BF844C0D78C9}" type="pres">
      <dgm:prSet presAssocID="{F935C227-A0AA-47F8-A6A6-5B38AA6402B6}" presName="dummy" presStyleCnt="0"/>
      <dgm:spPr/>
    </dgm:pt>
    <dgm:pt modelId="{8E88EE39-1C27-4FB9-B70B-B78182D6683A}" type="pres">
      <dgm:prSet presAssocID="{F935C227-A0AA-47F8-A6A6-5B38AA6402B6}" presName="node" presStyleLbl="revTx" presStyleIdx="0" presStyleCnt="6" custScaleX="1537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CE2C32-16D8-4338-B252-9A929325B2E1}" type="pres">
      <dgm:prSet presAssocID="{DAE597D6-562F-4156-979F-5360BFD9F950}" presName="sibTrans" presStyleLbl="node1" presStyleIdx="0" presStyleCnt="6"/>
      <dgm:spPr/>
      <dgm:t>
        <a:bodyPr/>
        <a:lstStyle/>
        <a:p>
          <a:endParaRPr lang="es-MX"/>
        </a:p>
      </dgm:t>
    </dgm:pt>
    <dgm:pt modelId="{A5ED9486-BDF1-440C-8988-6B0E4F60364A}" type="pres">
      <dgm:prSet presAssocID="{A9975BE6-67F2-410A-9D48-50431088355F}" presName="dummy" presStyleCnt="0"/>
      <dgm:spPr/>
    </dgm:pt>
    <dgm:pt modelId="{788796CF-6882-411B-BF2F-1AF71B65F5FF}" type="pres">
      <dgm:prSet presAssocID="{A9975BE6-67F2-410A-9D48-50431088355F}" presName="node" presStyleLbl="revTx" presStyleIdx="1" presStyleCnt="6" custScaleX="186496" custRadScaleRad="85083" custRadScaleInc="-19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D5600F-70F3-4CC5-9410-1C48DBAF0C72}" type="pres">
      <dgm:prSet presAssocID="{3C285383-8B7A-4275-AB91-A52FDEAF1C2C}" presName="sibTrans" presStyleLbl="node1" presStyleIdx="1" presStyleCnt="6"/>
      <dgm:spPr/>
      <dgm:t>
        <a:bodyPr/>
        <a:lstStyle/>
        <a:p>
          <a:endParaRPr lang="es-MX"/>
        </a:p>
      </dgm:t>
    </dgm:pt>
    <dgm:pt modelId="{1BBEC3FD-A06E-419E-800C-2BC3792A4BEE}" type="pres">
      <dgm:prSet presAssocID="{75CF1917-1748-4A97-8092-7F655591D452}" presName="dummy" presStyleCnt="0"/>
      <dgm:spPr/>
    </dgm:pt>
    <dgm:pt modelId="{CDF147FE-7055-498A-AE6D-3E242525FC7D}" type="pres">
      <dgm:prSet presAssocID="{75CF1917-1748-4A97-8092-7F655591D452}" presName="node" presStyleLbl="revTx" presStyleIdx="2" presStyleCnt="6" custScaleX="212969" custRadScaleRad="95540" custRadScaleInc="-4007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ACA8CC-20E6-44E2-958B-9D4ACB3C0D3D}" type="pres">
      <dgm:prSet presAssocID="{9B0C3BE6-B249-4C8A-9129-B9DE1BC6370E}" presName="sibTrans" presStyleLbl="node1" presStyleIdx="2" presStyleCnt="6" custLinFactNeighborX="-635" custLinFactNeighborY="-2363"/>
      <dgm:spPr/>
      <dgm:t>
        <a:bodyPr/>
        <a:lstStyle/>
        <a:p>
          <a:endParaRPr lang="es-MX"/>
        </a:p>
      </dgm:t>
    </dgm:pt>
    <dgm:pt modelId="{BCE533D3-96B9-4724-85BB-7FD590B71832}" type="pres">
      <dgm:prSet presAssocID="{C36E5247-279B-4C41-8F81-24DAB706F907}" presName="dummy" presStyleCnt="0"/>
      <dgm:spPr/>
    </dgm:pt>
    <dgm:pt modelId="{F66D4C1C-3DCF-4AA1-A9D2-C40F1A8F611F}" type="pres">
      <dgm:prSet presAssocID="{C36E5247-279B-4C41-8F81-24DAB706F907}" presName="node" presStyleLbl="revTx" presStyleIdx="3" presStyleCnt="6" custScaleX="183518" custRadScaleRad="98746" custRadScaleInc="301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97376C-EA57-4A10-9C2B-D9B9AD31D3B5}" type="pres">
      <dgm:prSet presAssocID="{F7CE16BF-E539-404B-AB9E-AEBC74BAFD95}" presName="sibTrans" presStyleLbl="node1" presStyleIdx="3" presStyleCnt="6" custLinFactNeighborX="-991" custLinFactNeighborY="-847"/>
      <dgm:spPr/>
      <dgm:t>
        <a:bodyPr/>
        <a:lstStyle/>
        <a:p>
          <a:endParaRPr lang="es-MX"/>
        </a:p>
      </dgm:t>
    </dgm:pt>
    <dgm:pt modelId="{57649A01-753C-49D3-87E4-A5924D0190D1}" type="pres">
      <dgm:prSet presAssocID="{2D387021-2B03-490F-9915-7B1DD6CBA5F3}" presName="dummy" presStyleCnt="0"/>
      <dgm:spPr/>
    </dgm:pt>
    <dgm:pt modelId="{FF32CB35-445A-4DC9-AF50-E09D51D3A9B2}" type="pres">
      <dgm:prSet presAssocID="{2D387021-2B03-490F-9915-7B1DD6CBA5F3}" presName="node" presStyleLbl="revTx" presStyleIdx="4" presStyleCnt="6" custScaleX="174624" custRadScaleRad="92239" custRadScaleInc="17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E4132C-35F6-4F14-9365-8D33AA82A531}" type="pres">
      <dgm:prSet presAssocID="{B0D1B302-7861-4CF2-987B-678930FD5355}" presName="sibTrans" presStyleLbl="node1" presStyleIdx="4" presStyleCnt="6"/>
      <dgm:spPr/>
      <dgm:t>
        <a:bodyPr/>
        <a:lstStyle/>
        <a:p>
          <a:endParaRPr lang="es-MX"/>
        </a:p>
      </dgm:t>
    </dgm:pt>
    <dgm:pt modelId="{7FAB1C12-17FB-427F-8C47-36CFE7659D51}" type="pres">
      <dgm:prSet presAssocID="{B10FF062-562D-4419-9FDF-5AE51953734C}" presName="dummy" presStyleCnt="0"/>
      <dgm:spPr/>
    </dgm:pt>
    <dgm:pt modelId="{EF93226A-4A97-4B21-AEF0-BC444ECA100F}" type="pres">
      <dgm:prSet presAssocID="{B10FF062-562D-4419-9FDF-5AE51953734C}" presName="node" presStyleLbl="revTx" presStyleIdx="5" presStyleCnt="6" custScaleX="1950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BD945F2-0A1F-4982-845A-80777DDC2670}" type="pres">
      <dgm:prSet presAssocID="{30953B3F-EDF5-4159-9052-A8DA4BC1AA13}" presName="sibTrans" presStyleLbl="node1" presStyleIdx="5" presStyleCnt="6" custLinFactNeighborX="-559" custLinFactNeighborY="4865"/>
      <dgm:spPr/>
      <dgm:t>
        <a:bodyPr/>
        <a:lstStyle/>
        <a:p>
          <a:endParaRPr lang="es-MX"/>
        </a:p>
      </dgm:t>
    </dgm:pt>
  </dgm:ptLst>
  <dgm:cxnLst>
    <dgm:cxn modelId="{7B5CC25B-2D73-4F5C-A4FD-A7B386A10683}" type="presOf" srcId="{2D387021-2B03-490F-9915-7B1DD6CBA5F3}" destId="{FF32CB35-445A-4DC9-AF50-E09D51D3A9B2}" srcOrd="0" destOrd="0" presId="urn:microsoft.com/office/officeart/2005/8/layout/cycle1"/>
    <dgm:cxn modelId="{0523597B-A208-4F18-A63D-B8E5FBAB4070}" srcId="{8F18D1A5-D4AD-4147-8C15-71AA6D1FA619}" destId="{A9975BE6-67F2-410A-9D48-50431088355F}" srcOrd="1" destOrd="0" parTransId="{4F62922E-845E-47C1-8D7B-5F44A9FA9409}" sibTransId="{3C285383-8B7A-4275-AB91-A52FDEAF1C2C}"/>
    <dgm:cxn modelId="{9735B7C5-EA5F-48F4-88AB-F168881CCBE3}" type="presOf" srcId="{75CF1917-1748-4A97-8092-7F655591D452}" destId="{CDF147FE-7055-498A-AE6D-3E242525FC7D}" srcOrd="0" destOrd="0" presId="urn:microsoft.com/office/officeart/2005/8/layout/cycle1"/>
    <dgm:cxn modelId="{1EAF5805-336F-40F2-BF23-6F9B141CC017}" type="presOf" srcId="{9B0C3BE6-B249-4C8A-9129-B9DE1BC6370E}" destId="{A5ACA8CC-20E6-44E2-958B-9D4ACB3C0D3D}" srcOrd="0" destOrd="0" presId="urn:microsoft.com/office/officeart/2005/8/layout/cycle1"/>
    <dgm:cxn modelId="{2B4B1515-505A-4658-8551-D5AE14809632}" srcId="{8F18D1A5-D4AD-4147-8C15-71AA6D1FA619}" destId="{2D387021-2B03-490F-9915-7B1DD6CBA5F3}" srcOrd="4" destOrd="0" parTransId="{D525A710-A7B9-43D3-BB0C-E9F9C6A108A7}" sibTransId="{B0D1B302-7861-4CF2-987B-678930FD5355}"/>
    <dgm:cxn modelId="{CED310AD-FAB2-460B-85A5-5425FDC16136}" type="presOf" srcId="{30953B3F-EDF5-4159-9052-A8DA4BC1AA13}" destId="{8BD945F2-0A1F-4982-845A-80777DDC2670}" srcOrd="0" destOrd="0" presId="urn:microsoft.com/office/officeart/2005/8/layout/cycle1"/>
    <dgm:cxn modelId="{595E6DBC-8439-44DB-821B-103A6300DD12}" srcId="{8F18D1A5-D4AD-4147-8C15-71AA6D1FA619}" destId="{B10FF062-562D-4419-9FDF-5AE51953734C}" srcOrd="5" destOrd="0" parTransId="{1D599900-423F-49CA-866B-B0F059E1CA63}" sibTransId="{30953B3F-EDF5-4159-9052-A8DA4BC1AA13}"/>
    <dgm:cxn modelId="{4D5E6518-126A-4BD7-B606-9716370A360E}" type="presOf" srcId="{DAE597D6-562F-4156-979F-5360BFD9F950}" destId="{25CE2C32-16D8-4338-B252-9A929325B2E1}" srcOrd="0" destOrd="0" presId="urn:microsoft.com/office/officeart/2005/8/layout/cycle1"/>
    <dgm:cxn modelId="{49C4877E-2B02-42D2-B71A-1091668B43D2}" srcId="{8F18D1A5-D4AD-4147-8C15-71AA6D1FA619}" destId="{75CF1917-1748-4A97-8092-7F655591D452}" srcOrd="2" destOrd="0" parTransId="{5C2831CC-1501-4AC0-A21B-DA244190C90B}" sibTransId="{9B0C3BE6-B249-4C8A-9129-B9DE1BC6370E}"/>
    <dgm:cxn modelId="{0A2CFC07-D881-4360-82B4-18DFC0CB4597}" type="presOf" srcId="{A9975BE6-67F2-410A-9D48-50431088355F}" destId="{788796CF-6882-411B-BF2F-1AF71B65F5FF}" srcOrd="0" destOrd="0" presId="urn:microsoft.com/office/officeart/2005/8/layout/cycle1"/>
    <dgm:cxn modelId="{1DD492C2-55A1-4585-8407-AED943614E25}" srcId="{8F18D1A5-D4AD-4147-8C15-71AA6D1FA619}" destId="{C36E5247-279B-4C41-8F81-24DAB706F907}" srcOrd="3" destOrd="0" parTransId="{BF03B979-EF1E-40C0-AA96-4668816A62F2}" sibTransId="{F7CE16BF-E539-404B-AB9E-AEBC74BAFD95}"/>
    <dgm:cxn modelId="{42A0C083-181A-4B29-A01C-3FF1A9005B20}" type="presOf" srcId="{B10FF062-562D-4419-9FDF-5AE51953734C}" destId="{EF93226A-4A97-4B21-AEF0-BC444ECA100F}" srcOrd="0" destOrd="0" presId="urn:microsoft.com/office/officeart/2005/8/layout/cycle1"/>
    <dgm:cxn modelId="{8182E206-3EFF-4813-A12E-8487A00F69C0}" type="presOf" srcId="{F7CE16BF-E539-404B-AB9E-AEBC74BAFD95}" destId="{9797376C-EA57-4A10-9C2B-D9B9AD31D3B5}" srcOrd="0" destOrd="0" presId="urn:microsoft.com/office/officeart/2005/8/layout/cycle1"/>
    <dgm:cxn modelId="{07829400-6834-424F-95E4-38353360AEE7}" type="presOf" srcId="{B0D1B302-7861-4CF2-987B-678930FD5355}" destId="{C8E4132C-35F6-4F14-9365-8D33AA82A531}" srcOrd="0" destOrd="0" presId="urn:microsoft.com/office/officeart/2005/8/layout/cycle1"/>
    <dgm:cxn modelId="{DD638E99-BC87-40C7-90D9-FB8CA4E08CA6}" type="presOf" srcId="{3C285383-8B7A-4275-AB91-A52FDEAF1C2C}" destId="{8ED5600F-70F3-4CC5-9410-1C48DBAF0C72}" srcOrd="0" destOrd="0" presId="urn:microsoft.com/office/officeart/2005/8/layout/cycle1"/>
    <dgm:cxn modelId="{208C05C6-5B22-495B-8565-86D0D6E1E4A9}" type="presOf" srcId="{8F18D1A5-D4AD-4147-8C15-71AA6D1FA619}" destId="{DF7A73A6-2960-42BF-A65A-0967E1DFD23B}" srcOrd="0" destOrd="0" presId="urn:microsoft.com/office/officeart/2005/8/layout/cycle1"/>
    <dgm:cxn modelId="{07B19F1C-C9EF-4764-A410-1A390107B444}" type="presOf" srcId="{F935C227-A0AA-47F8-A6A6-5B38AA6402B6}" destId="{8E88EE39-1C27-4FB9-B70B-B78182D6683A}" srcOrd="0" destOrd="0" presId="urn:microsoft.com/office/officeart/2005/8/layout/cycle1"/>
    <dgm:cxn modelId="{BF4EBEFB-0D07-4EB1-850D-B37B0B4FE23E}" srcId="{8F18D1A5-D4AD-4147-8C15-71AA6D1FA619}" destId="{F935C227-A0AA-47F8-A6A6-5B38AA6402B6}" srcOrd="0" destOrd="0" parTransId="{C8B20E62-4E90-42D3-99A8-F3FEDC4B0E72}" sibTransId="{DAE597D6-562F-4156-979F-5360BFD9F950}"/>
    <dgm:cxn modelId="{B0E29490-104E-4098-BE14-34B00A5BC86E}" type="presOf" srcId="{C36E5247-279B-4C41-8F81-24DAB706F907}" destId="{F66D4C1C-3DCF-4AA1-A9D2-C40F1A8F611F}" srcOrd="0" destOrd="0" presId="urn:microsoft.com/office/officeart/2005/8/layout/cycle1"/>
    <dgm:cxn modelId="{D6A06622-BA69-4245-BF6A-5A292FE2B827}" type="presParOf" srcId="{DF7A73A6-2960-42BF-A65A-0967E1DFD23B}" destId="{5BE46E40-3ED8-4414-BEFC-BF844C0D78C9}" srcOrd="0" destOrd="0" presId="urn:microsoft.com/office/officeart/2005/8/layout/cycle1"/>
    <dgm:cxn modelId="{4E5FD1C5-1993-4426-8B8B-FCE38021CB7D}" type="presParOf" srcId="{DF7A73A6-2960-42BF-A65A-0967E1DFD23B}" destId="{8E88EE39-1C27-4FB9-B70B-B78182D6683A}" srcOrd="1" destOrd="0" presId="urn:microsoft.com/office/officeart/2005/8/layout/cycle1"/>
    <dgm:cxn modelId="{002DECE3-C4D1-4B07-9E69-14006142A56B}" type="presParOf" srcId="{DF7A73A6-2960-42BF-A65A-0967E1DFD23B}" destId="{25CE2C32-16D8-4338-B252-9A929325B2E1}" srcOrd="2" destOrd="0" presId="urn:microsoft.com/office/officeart/2005/8/layout/cycle1"/>
    <dgm:cxn modelId="{D8BA8BAD-9534-46F4-8D94-91406BD95136}" type="presParOf" srcId="{DF7A73A6-2960-42BF-A65A-0967E1DFD23B}" destId="{A5ED9486-BDF1-440C-8988-6B0E4F60364A}" srcOrd="3" destOrd="0" presId="urn:microsoft.com/office/officeart/2005/8/layout/cycle1"/>
    <dgm:cxn modelId="{7EDBCD3F-85C6-41B6-8DDA-5D805EB1CD6E}" type="presParOf" srcId="{DF7A73A6-2960-42BF-A65A-0967E1DFD23B}" destId="{788796CF-6882-411B-BF2F-1AF71B65F5FF}" srcOrd="4" destOrd="0" presId="urn:microsoft.com/office/officeart/2005/8/layout/cycle1"/>
    <dgm:cxn modelId="{FE35CF18-8FE2-4591-83A9-B4AA97335C8F}" type="presParOf" srcId="{DF7A73A6-2960-42BF-A65A-0967E1DFD23B}" destId="{8ED5600F-70F3-4CC5-9410-1C48DBAF0C72}" srcOrd="5" destOrd="0" presId="urn:microsoft.com/office/officeart/2005/8/layout/cycle1"/>
    <dgm:cxn modelId="{45CB2A73-4021-41DB-AC4C-2E4D9A9D77C8}" type="presParOf" srcId="{DF7A73A6-2960-42BF-A65A-0967E1DFD23B}" destId="{1BBEC3FD-A06E-419E-800C-2BC3792A4BEE}" srcOrd="6" destOrd="0" presId="urn:microsoft.com/office/officeart/2005/8/layout/cycle1"/>
    <dgm:cxn modelId="{898E772D-C8A8-4B02-BEB5-B8ABC5ED7725}" type="presParOf" srcId="{DF7A73A6-2960-42BF-A65A-0967E1DFD23B}" destId="{CDF147FE-7055-498A-AE6D-3E242525FC7D}" srcOrd="7" destOrd="0" presId="urn:microsoft.com/office/officeart/2005/8/layout/cycle1"/>
    <dgm:cxn modelId="{1D936311-7105-4998-B81B-912E4CBE33E0}" type="presParOf" srcId="{DF7A73A6-2960-42BF-A65A-0967E1DFD23B}" destId="{A5ACA8CC-20E6-44E2-958B-9D4ACB3C0D3D}" srcOrd="8" destOrd="0" presId="urn:microsoft.com/office/officeart/2005/8/layout/cycle1"/>
    <dgm:cxn modelId="{325150B9-270C-4F9A-B5C0-4B125B8DA20B}" type="presParOf" srcId="{DF7A73A6-2960-42BF-A65A-0967E1DFD23B}" destId="{BCE533D3-96B9-4724-85BB-7FD590B71832}" srcOrd="9" destOrd="0" presId="urn:microsoft.com/office/officeart/2005/8/layout/cycle1"/>
    <dgm:cxn modelId="{DA17C193-0A14-4C23-B80B-57A9D7CC4A82}" type="presParOf" srcId="{DF7A73A6-2960-42BF-A65A-0967E1DFD23B}" destId="{F66D4C1C-3DCF-4AA1-A9D2-C40F1A8F611F}" srcOrd="10" destOrd="0" presId="urn:microsoft.com/office/officeart/2005/8/layout/cycle1"/>
    <dgm:cxn modelId="{C2D7FC3D-FD98-40DC-9505-F08F71816DEA}" type="presParOf" srcId="{DF7A73A6-2960-42BF-A65A-0967E1DFD23B}" destId="{9797376C-EA57-4A10-9C2B-D9B9AD31D3B5}" srcOrd="11" destOrd="0" presId="urn:microsoft.com/office/officeart/2005/8/layout/cycle1"/>
    <dgm:cxn modelId="{24E0D3B3-AB20-4D21-A6D9-B18DE7AAFE09}" type="presParOf" srcId="{DF7A73A6-2960-42BF-A65A-0967E1DFD23B}" destId="{57649A01-753C-49D3-87E4-A5924D0190D1}" srcOrd="12" destOrd="0" presId="urn:microsoft.com/office/officeart/2005/8/layout/cycle1"/>
    <dgm:cxn modelId="{0C49F09A-2F9E-4DD1-99C3-BA5E13E57C5E}" type="presParOf" srcId="{DF7A73A6-2960-42BF-A65A-0967E1DFD23B}" destId="{FF32CB35-445A-4DC9-AF50-E09D51D3A9B2}" srcOrd="13" destOrd="0" presId="urn:microsoft.com/office/officeart/2005/8/layout/cycle1"/>
    <dgm:cxn modelId="{8CD712DC-FBD3-4E36-BF0B-0B87C5617196}" type="presParOf" srcId="{DF7A73A6-2960-42BF-A65A-0967E1DFD23B}" destId="{C8E4132C-35F6-4F14-9365-8D33AA82A531}" srcOrd="14" destOrd="0" presId="urn:microsoft.com/office/officeart/2005/8/layout/cycle1"/>
    <dgm:cxn modelId="{A3A2DC6E-450E-41DA-9E7A-7FCDEEC245F8}" type="presParOf" srcId="{DF7A73A6-2960-42BF-A65A-0967E1DFD23B}" destId="{7FAB1C12-17FB-427F-8C47-36CFE7659D51}" srcOrd="15" destOrd="0" presId="urn:microsoft.com/office/officeart/2005/8/layout/cycle1"/>
    <dgm:cxn modelId="{4DD5EF3E-1B78-4D9F-90A9-DCCF6485A2A9}" type="presParOf" srcId="{DF7A73A6-2960-42BF-A65A-0967E1DFD23B}" destId="{EF93226A-4A97-4B21-AEF0-BC444ECA100F}" srcOrd="16" destOrd="0" presId="urn:microsoft.com/office/officeart/2005/8/layout/cycle1"/>
    <dgm:cxn modelId="{7C3879F9-2360-4D9C-85D0-3F189FC38FA4}" type="presParOf" srcId="{DF7A73A6-2960-42BF-A65A-0967E1DFD23B}" destId="{8BD945F2-0A1F-4982-845A-80777DDC2670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DE2376-7892-40A8-9383-E2A653738E8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AD6729-7741-4C73-81A7-AF5F0600A93A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LA LUDICA</a:t>
          </a:r>
          <a:endParaRPr lang="es-ES" dirty="0"/>
        </a:p>
      </dgm:t>
    </dgm:pt>
    <dgm:pt modelId="{AFAF697D-FBBE-45F8-98A4-FFD8413AC574}" type="parTrans" cxnId="{023EF9A9-4CAC-4C2F-A86E-72D7C4AA89FC}">
      <dgm:prSet/>
      <dgm:spPr/>
      <dgm:t>
        <a:bodyPr/>
        <a:lstStyle/>
        <a:p>
          <a:endParaRPr lang="es-ES"/>
        </a:p>
      </dgm:t>
    </dgm:pt>
    <dgm:pt modelId="{04B3C774-71E2-4F20-9035-2177AB609E9C}" type="sibTrans" cxnId="{023EF9A9-4CAC-4C2F-A86E-72D7C4AA89FC}">
      <dgm:prSet/>
      <dgm:spPr/>
      <dgm:t>
        <a:bodyPr/>
        <a:lstStyle/>
        <a:p>
          <a:endParaRPr lang="es-ES"/>
        </a:p>
      </dgm:t>
    </dgm:pt>
    <dgm:pt modelId="{9E2D4C92-695B-4061-849D-57EDDCFB1ADF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FOMENTA EL DESARROLLO EMOCIONAL</a:t>
          </a:r>
          <a:endParaRPr lang="es-ES" dirty="0"/>
        </a:p>
      </dgm:t>
    </dgm:pt>
    <dgm:pt modelId="{75003EC3-933F-4583-B199-32C9E31D8550}" type="parTrans" cxnId="{2DE8F539-EBA4-4794-AA8F-70BBBEE5A99D}">
      <dgm:prSet/>
      <dgm:spPr/>
      <dgm:t>
        <a:bodyPr/>
        <a:lstStyle/>
        <a:p>
          <a:endParaRPr lang="es-ES"/>
        </a:p>
      </dgm:t>
    </dgm:pt>
    <dgm:pt modelId="{9765D0AA-92EA-4B20-8DFB-C0D787C8399F}" type="sibTrans" cxnId="{2DE8F539-EBA4-4794-AA8F-70BBBEE5A99D}">
      <dgm:prSet/>
      <dgm:spPr/>
      <dgm:t>
        <a:bodyPr/>
        <a:lstStyle/>
        <a:p>
          <a:endParaRPr lang="es-ES"/>
        </a:p>
      </dgm:t>
    </dgm:pt>
    <dgm:pt modelId="{A7C61E8D-37EE-47F9-81E6-399FEF4E71E0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PUEDE GUIARSE A LA ADQUISICIÓN DE SABERES MEDIANTE ACTIVIDADES EN LAS CUALES ACTÚAN LA CREATIVIDAD Y EL CONOCIMIENTO</a:t>
          </a:r>
          <a:endParaRPr lang="es-ES" dirty="0"/>
        </a:p>
      </dgm:t>
    </dgm:pt>
    <dgm:pt modelId="{F03BAEB5-15B6-40D7-ADE8-2AD98EB1E66C}" type="parTrans" cxnId="{5CF5BAC3-DA24-4326-87A1-10F4D6F50934}">
      <dgm:prSet/>
      <dgm:spPr/>
      <dgm:t>
        <a:bodyPr/>
        <a:lstStyle/>
        <a:p>
          <a:endParaRPr lang="es-ES"/>
        </a:p>
      </dgm:t>
    </dgm:pt>
    <dgm:pt modelId="{483491BA-1B54-4AB5-A221-83D6736E0DFD}" type="sibTrans" cxnId="{5CF5BAC3-DA24-4326-87A1-10F4D6F50934}">
      <dgm:prSet/>
      <dgm:spPr/>
      <dgm:t>
        <a:bodyPr/>
        <a:lstStyle/>
        <a:p>
          <a:endParaRPr lang="es-ES"/>
        </a:p>
      </dgm:t>
    </dgm:pt>
    <dgm:pt modelId="{A05CED9E-68DA-4018-AE28-ECD21F9751C2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LAS TICS</a:t>
          </a:r>
          <a:endParaRPr lang="es-ES" dirty="0"/>
        </a:p>
      </dgm:t>
    </dgm:pt>
    <dgm:pt modelId="{2D6D91F6-A5AE-4673-B3BC-3B71430A314A}" type="parTrans" cxnId="{BCD1225E-7BB5-4332-8A1F-F2B6845BDADC}">
      <dgm:prSet/>
      <dgm:spPr/>
      <dgm:t>
        <a:bodyPr/>
        <a:lstStyle/>
        <a:p>
          <a:endParaRPr lang="es-ES"/>
        </a:p>
      </dgm:t>
    </dgm:pt>
    <dgm:pt modelId="{A167AB83-66A2-48AC-A872-BA431BEF4CBB}" type="sibTrans" cxnId="{BCD1225E-7BB5-4332-8A1F-F2B6845BDADC}">
      <dgm:prSet/>
      <dgm:spPr/>
      <dgm:t>
        <a:bodyPr/>
        <a:lstStyle/>
        <a:p>
          <a:endParaRPr lang="es-ES"/>
        </a:p>
      </dgm:t>
    </dgm:pt>
    <dgm:pt modelId="{41CBF46A-2406-4E35-9AA0-E1FC66F5C3FD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INCREMENTA LOS NIVELES DE RELACION SOCIAL</a:t>
          </a:r>
          <a:endParaRPr lang="es-ES" dirty="0"/>
        </a:p>
      </dgm:t>
    </dgm:pt>
    <dgm:pt modelId="{8A856EBD-FCB2-46FE-AC98-297AD4C4C750}" type="parTrans" cxnId="{30DB7FBE-B3C6-4CEA-9531-FB3D50C9DB71}">
      <dgm:prSet/>
      <dgm:spPr/>
      <dgm:t>
        <a:bodyPr/>
        <a:lstStyle/>
        <a:p>
          <a:endParaRPr lang="es-ES"/>
        </a:p>
      </dgm:t>
    </dgm:pt>
    <dgm:pt modelId="{52EFCD03-FE29-4C8F-B56F-E6DBB973F6DB}" type="sibTrans" cxnId="{30DB7FBE-B3C6-4CEA-9531-FB3D50C9DB71}">
      <dgm:prSet/>
      <dgm:spPr/>
      <dgm:t>
        <a:bodyPr/>
        <a:lstStyle/>
        <a:p>
          <a:endParaRPr lang="es-ES"/>
        </a:p>
      </dgm:t>
    </dgm:pt>
    <dgm:pt modelId="{B7119495-A023-4434-AD22-3EE8EBB4E14C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FAVORECE LA DISPOSICION DE COMUNIDADES DE APRENDIZAJE</a:t>
          </a:r>
          <a:endParaRPr lang="es-ES" dirty="0"/>
        </a:p>
      </dgm:t>
    </dgm:pt>
    <dgm:pt modelId="{413699BE-5715-46CC-85F3-17E370FEB804}" type="parTrans" cxnId="{9ED8BE98-E25F-4478-B5A7-E0844938FFD0}">
      <dgm:prSet/>
      <dgm:spPr/>
      <dgm:t>
        <a:bodyPr/>
        <a:lstStyle/>
        <a:p>
          <a:endParaRPr lang="es-ES"/>
        </a:p>
      </dgm:t>
    </dgm:pt>
    <dgm:pt modelId="{AA6845C0-1D36-4ECE-991A-84CF2CBBA88F}" type="sibTrans" cxnId="{9ED8BE98-E25F-4478-B5A7-E0844938FFD0}">
      <dgm:prSet/>
      <dgm:spPr/>
      <dgm:t>
        <a:bodyPr/>
        <a:lstStyle/>
        <a:p>
          <a:endParaRPr lang="es-ES"/>
        </a:p>
      </dgm:t>
    </dgm:pt>
    <dgm:pt modelId="{0DF977DA-8DA8-4885-A4D6-C53520621652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Contenidos disponibles en todo momento y lugar (WEB)</a:t>
          </a:r>
          <a:endParaRPr lang="es-ES" dirty="0"/>
        </a:p>
      </dgm:t>
    </dgm:pt>
    <dgm:pt modelId="{91421A9B-0C8F-478A-A353-C93E71B7C53F}" type="parTrans" cxnId="{026F00DF-4153-4A57-A77D-0E15D99936D2}">
      <dgm:prSet/>
      <dgm:spPr/>
      <dgm:t>
        <a:bodyPr/>
        <a:lstStyle/>
        <a:p>
          <a:endParaRPr lang="es-MX"/>
        </a:p>
      </dgm:t>
    </dgm:pt>
    <dgm:pt modelId="{24F66FB8-4188-4231-9486-21DF7653283D}" type="sibTrans" cxnId="{026F00DF-4153-4A57-A77D-0E15D99936D2}">
      <dgm:prSet/>
      <dgm:spPr/>
      <dgm:t>
        <a:bodyPr/>
        <a:lstStyle/>
        <a:p>
          <a:endParaRPr lang="es-MX"/>
        </a:p>
      </dgm:t>
    </dgm:pt>
    <dgm:pt modelId="{01F5B518-FDFB-4259-B0F0-8B897B2A2E46}" type="pres">
      <dgm:prSet presAssocID="{B4DE2376-7892-40A8-9383-E2A653738E8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D0FC6A6-9399-4AC3-AF70-05698DF5938D}" type="pres">
      <dgm:prSet presAssocID="{B0AD6729-7741-4C73-81A7-AF5F0600A93A}" presName="linNode" presStyleCnt="0"/>
      <dgm:spPr/>
    </dgm:pt>
    <dgm:pt modelId="{F170E7E6-47FB-4DBF-A5CE-6892951C75D0}" type="pres">
      <dgm:prSet presAssocID="{B0AD6729-7741-4C73-81A7-AF5F0600A93A}" presName="parentShp" presStyleLbl="node1" presStyleIdx="0" presStyleCnt="2" custLinFactNeighborX="-2004" custLinFactNeighborY="-61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12A035-6C65-4EA4-B20B-048310CB677D}" type="pres">
      <dgm:prSet presAssocID="{B0AD6729-7741-4C73-81A7-AF5F0600A93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03BF3A-5633-4DF6-A9F3-3BECDF2327E9}" type="pres">
      <dgm:prSet presAssocID="{04B3C774-71E2-4F20-9035-2177AB609E9C}" presName="spacing" presStyleCnt="0"/>
      <dgm:spPr/>
    </dgm:pt>
    <dgm:pt modelId="{9F4D715B-3A71-46FB-86C9-A02637C173EC}" type="pres">
      <dgm:prSet presAssocID="{A05CED9E-68DA-4018-AE28-ECD21F9751C2}" presName="linNode" presStyleCnt="0"/>
      <dgm:spPr/>
    </dgm:pt>
    <dgm:pt modelId="{4525AB1E-DD3B-42CB-B9B3-73EF3AA9940D}" type="pres">
      <dgm:prSet presAssocID="{A05CED9E-68DA-4018-AE28-ECD21F9751C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979A94-AC48-474F-B119-2AAD9BBC05AF}" type="pres">
      <dgm:prSet presAssocID="{A05CED9E-68DA-4018-AE28-ECD21F9751C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C188C3-426F-4E59-9E8A-0F27A7BA720A}" type="presOf" srcId="{0DF977DA-8DA8-4885-A4D6-C53520621652}" destId="{66979A94-AC48-474F-B119-2AAD9BBC05AF}" srcOrd="0" destOrd="2" presId="urn:microsoft.com/office/officeart/2005/8/layout/vList6"/>
    <dgm:cxn modelId="{6712598F-3A7F-41D7-8E00-EFF33A1FE562}" type="presOf" srcId="{A7C61E8D-37EE-47F9-81E6-399FEF4E71E0}" destId="{4312A035-6C65-4EA4-B20B-048310CB677D}" srcOrd="0" destOrd="1" presId="urn:microsoft.com/office/officeart/2005/8/layout/vList6"/>
    <dgm:cxn modelId="{54E8A3F3-1691-4F5F-A6E1-82351AE997C3}" type="presOf" srcId="{B7119495-A023-4434-AD22-3EE8EBB4E14C}" destId="{66979A94-AC48-474F-B119-2AAD9BBC05AF}" srcOrd="0" destOrd="1" presId="urn:microsoft.com/office/officeart/2005/8/layout/vList6"/>
    <dgm:cxn modelId="{BCD1225E-7BB5-4332-8A1F-F2B6845BDADC}" srcId="{B4DE2376-7892-40A8-9383-E2A653738E80}" destId="{A05CED9E-68DA-4018-AE28-ECD21F9751C2}" srcOrd="1" destOrd="0" parTransId="{2D6D91F6-A5AE-4673-B3BC-3B71430A314A}" sibTransId="{A167AB83-66A2-48AC-A872-BA431BEF4CBB}"/>
    <dgm:cxn modelId="{5CF5BAC3-DA24-4326-87A1-10F4D6F50934}" srcId="{B0AD6729-7741-4C73-81A7-AF5F0600A93A}" destId="{A7C61E8D-37EE-47F9-81E6-399FEF4E71E0}" srcOrd="1" destOrd="0" parTransId="{F03BAEB5-15B6-40D7-ADE8-2AD98EB1E66C}" sibTransId="{483491BA-1B54-4AB5-A221-83D6736E0DFD}"/>
    <dgm:cxn modelId="{FAF65AB8-6D05-4980-AB78-FCB37427D6CE}" type="presOf" srcId="{B0AD6729-7741-4C73-81A7-AF5F0600A93A}" destId="{F170E7E6-47FB-4DBF-A5CE-6892951C75D0}" srcOrd="0" destOrd="0" presId="urn:microsoft.com/office/officeart/2005/8/layout/vList6"/>
    <dgm:cxn modelId="{11668177-8C9C-46AB-8856-CB871581F759}" type="presOf" srcId="{A05CED9E-68DA-4018-AE28-ECD21F9751C2}" destId="{4525AB1E-DD3B-42CB-B9B3-73EF3AA9940D}" srcOrd="0" destOrd="0" presId="urn:microsoft.com/office/officeart/2005/8/layout/vList6"/>
    <dgm:cxn modelId="{2DE0BFD5-19A4-47CE-93E9-1EB0325CD4EC}" type="presOf" srcId="{B4DE2376-7892-40A8-9383-E2A653738E80}" destId="{01F5B518-FDFB-4259-B0F0-8B897B2A2E46}" srcOrd="0" destOrd="0" presId="urn:microsoft.com/office/officeart/2005/8/layout/vList6"/>
    <dgm:cxn modelId="{30DB7FBE-B3C6-4CEA-9531-FB3D50C9DB71}" srcId="{A05CED9E-68DA-4018-AE28-ECD21F9751C2}" destId="{41CBF46A-2406-4E35-9AA0-E1FC66F5C3FD}" srcOrd="0" destOrd="0" parTransId="{8A856EBD-FCB2-46FE-AC98-297AD4C4C750}" sibTransId="{52EFCD03-FE29-4C8F-B56F-E6DBB973F6DB}"/>
    <dgm:cxn modelId="{9ED8BE98-E25F-4478-B5A7-E0844938FFD0}" srcId="{A05CED9E-68DA-4018-AE28-ECD21F9751C2}" destId="{B7119495-A023-4434-AD22-3EE8EBB4E14C}" srcOrd="1" destOrd="0" parTransId="{413699BE-5715-46CC-85F3-17E370FEB804}" sibTransId="{AA6845C0-1D36-4ECE-991A-84CF2CBBA88F}"/>
    <dgm:cxn modelId="{023EF9A9-4CAC-4C2F-A86E-72D7C4AA89FC}" srcId="{B4DE2376-7892-40A8-9383-E2A653738E80}" destId="{B0AD6729-7741-4C73-81A7-AF5F0600A93A}" srcOrd="0" destOrd="0" parTransId="{AFAF697D-FBBE-45F8-98A4-FFD8413AC574}" sibTransId="{04B3C774-71E2-4F20-9035-2177AB609E9C}"/>
    <dgm:cxn modelId="{2DE8F539-EBA4-4794-AA8F-70BBBEE5A99D}" srcId="{B0AD6729-7741-4C73-81A7-AF5F0600A93A}" destId="{9E2D4C92-695B-4061-849D-57EDDCFB1ADF}" srcOrd="0" destOrd="0" parTransId="{75003EC3-933F-4583-B199-32C9E31D8550}" sibTransId="{9765D0AA-92EA-4B20-8DFB-C0D787C8399F}"/>
    <dgm:cxn modelId="{026F00DF-4153-4A57-A77D-0E15D99936D2}" srcId="{A05CED9E-68DA-4018-AE28-ECD21F9751C2}" destId="{0DF977DA-8DA8-4885-A4D6-C53520621652}" srcOrd="2" destOrd="0" parTransId="{91421A9B-0C8F-478A-A353-C93E71B7C53F}" sibTransId="{24F66FB8-4188-4231-9486-21DF7653283D}"/>
    <dgm:cxn modelId="{7615B170-98D7-4093-ACDF-2FC0C60B9A1D}" type="presOf" srcId="{41CBF46A-2406-4E35-9AA0-E1FC66F5C3FD}" destId="{66979A94-AC48-474F-B119-2AAD9BBC05AF}" srcOrd="0" destOrd="0" presId="urn:microsoft.com/office/officeart/2005/8/layout/vList6"/>
    <dgm:cxn modelId="{6095F922-39F0-4044-A0A7-23FA1E203DC4}" type="presOf" srcId="{9E2D4C92-695B-4061-849D-57EDDCFB1ADF}" destId="{4312A035-6C65-4EA4-B20B-048310CB677D}" srcOrd="0" destOrd="0" presId="urn:microsoft.com/office/officeart/2005/8/layout/vList6"/>
    <dgm:cxn modelId="{CB5D0D22-26E9-4B85-B3EE-2A8FF6BE8472}" type="presParOf" srcId="{01F5B518-FDFB-4259-B0F0-8B897B2A2E46}" destId="{8D0FC6A6-9399-4AC3-AF70-05698DF5938D}" srcOrd="0" destOrd="0" presId="urn:microsoft.com/office/officeart/2005/8/layout/vList6"/>
    <dgm:cxn modelId="{2DEAB23F-0DD5-4408-B1CA-8F85D9436D6D}" type="presParOf" srcId="{8D0FC6A6-9399-4AC3-AF70-05698DF5938D}" destId="{F170E7E6-47FB-4DBF-A5CE-6892951C75D0}" srcOrd="0" destOrd="0" presId="urn:microsoft.com/office/officeart/2005/8/layout/vList6"/>
    <dgm:cxn modelId="{4E23F23D-729D-420C-A4B9-C12A4953C46F}" type="presParOf" srcId="{8D0FC6A6-9399-4AC3-AF70-05698DF5938D}" destId="{4312A035-6C65-4EA4-B20B-048310CB677D}" srcOrd="1" destOrd="0" presId="urn:microsoft.com/office/officeart/2005/8/layout/vList6"/>
    <dgm:cxn modelId="{5B4ACF4F-C3A4-443C-8C7F-C4FDE326A66A}" type="presParOf" srcId="{01F5B518-FDFB-4259-B0F0-8B897B2A2E46}" destId="{2603BF3A-5633-4DF6-A9F3-3BECDF2327E9}" srcOrd="1" destOrd="0" presId="urn:microsoft.com/office/officeart/2005/8/layout/vList6"/>
    <dgm:cxn modelId="{2DF4A25B-762F-455A-9202-A3916C59C9DF}" type="presParOf" srcId="{01F5B518-FDFB-4259-B0F0-8B897B2A2E46}" destId="{9F4D715B-3A71-46FB-86C9-A02637C173EC}" srcOrd="2" destOrd="0" presId="urn:microsoft.com/office/officeart/2005/8/layout/vList6"/>
    <dgm:cxn modelId="{901AAA31-F377-43DE-9256-A8A218E20B8A}" type="presParOf" srcId="{9F4D715B-3A71-46FB-86C9-A02637C173EC}" destId="{4525AB1E-DD3B-42CB-B9B3-73EF3AA9940D}" srcOrd="0" destOrd="0" presId="urn:microsoft.com/office/officeart/2005/8/layout/vList6"/>
    <dgm:cxn modelId="{CC7CD1A4-C1BE-415E-AB7A-CB85204E5636}" type="presParOf" srcId="{9F4D715B-3A71-46FB-86C9-A02637C173EC}" destId="{66979A94-AC48-474F-B119-2AAD9BBC05AF}" srcOrd="1" destOrd="0" presId="urn:microsoft.com/office/officeart/2005/8/layout/vList6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8EE39-1C27-4FB9-B70B-B78182D6683A}">
      <dsp:nvSpPr>
        <dsp:cNvPr id="0" name=""/>
        <dsp:cNvSpPr/>
      </dsp:nvSpPr>
      <dsp:spPr>
        <a:xfrm>
          <a:off x="4531187" y="13120"/>
          <a:ext cx="2159999" cy="140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DOCENCIA</a:t>
          </a:r>
          <a:endParaRPr lang="es-CO" sz="2000" b="1" kern="1200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sp:txBody>
      <dsp:txXfrm>
        <a:off x="4531187" y="13120"/>
        <a:ext cx="2159999" cy="1404631"/>
      </dsp:txXfrm>
    </dsp:sp>
    <dsp:sp modelId="{25CE2C32-16D8-4338-B252-9A929325B2E1}">
      <dsp:nvSpPr>
        <dsp:cNvPr id="0" name=""/>
        <dsp:cNvSpPr/>
      </dsp:nvSpPr>
      <dsp:spPr>
        <a:xfrm>
          <a:off x="58652" y="-980076"/>
          <a:ext cx="6860163" cy="6860163"/>
        </a:xfrm>
        <a:prstGeom prst="circularArrow">
          <a:avLst>
            <a:gd name="adj1" fmla="val 3993"/>
            <a:gd name="adj2" fmla="val 250482"/>
            <a:gd name="adj3" fmla="val 33909"/>
            <a:gd name="adj4" fmla="val 20445911"/>
            <a:gd name="adj5" fmla="val 46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796CF-6882-411B-BF2F-1AF71B65F5FF}">
      <dsp:nvSpPr>
        <dsp:cNvPr id="0" name=""/>
        <dsp:cNvSpPr/>
      </dsp:nvSpPr>
      <dsp:spPr>
        <a:xfrm>
          <a:off x="5400612" y="2708919"/>
          <a:ext cx="2619581" cy="140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TECNOLOGIAS</a:t>
          </a:r>
          <a:endParaRPr lang="es-CO" sz="2000" b="1" kern="1200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sp:txBody>
      <dsp:txXfrm>
        <a:off x="5400612" y="2708919"/>
        <a:ext cx="2619581" cy="1404631"/>
      </dsp:txXfrm>
    </dsp:sp>
    <dsp:sp modelId="{8ED5600F-70F3-4CC5-9410-1C48DBAF0C72}">
      <dsp:nvSpPr>
        <dsp:cNvPr id="0" name=""/>
        <dsp:cNvSpPr/>
      </dsp:nvSpPr>
      <dsp:spPr>
        <a:xfrm>
          <a:off x="65580" y="906401"/>
          <a:ext cx="6860163" cy="6860163"/>
        </a:xfrm>
        <a:prstGeom prst="circularArrow">
          <a:avLst>
            <a:gd name="adj1" fmla="val 3993"/>
            <a:gd name="adj2" fmla="val 250482"/>
            <a:gd name="adj3" fmla="val 578968"/>
            <a:gd name="adj4" fmla="val 21355203"/>
            <a:gd name="adj5" fmla="val 46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147FE-7055-498A-AE6D-3E242525FC7D}">
      <dsp:nvSpPr>
        <dsp:cNvPr id="0" name=""/>
        <dsp:cNvSpPr/>
      </dsp:nvSpPr>
      <dsp:spPr>
        <a:xfrm>
          <a:off x="4392486" y="5085176"/>
          <a:ext cx="2991429" cy="140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COMUNICACIÓN</a:t>
          </a:r>
          <a:endParaRPr lang="es-CO" sz="2000" b="1" kern="1200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sp:txBody>
      <dsp:txXfrm>
        <a:off x="4392486" y="5085176"/>
        <a:ext cx="2991429" cy="1404631"/>
      </dsp:txXfrm>
    </dsp:sp>
    <dsp:sp modelId="{A5ACA8CC-20E6-44E2-958B-9D4ACB3C0D3D}">
      <dsp:nvSpPr>
        <dsp:cNvPr id="0" name=""/>
        <dsp:cNvSpPr/>
      </dsp:nvSpPr>
      <dsp:spPr>
        <a:xfrm>
          <a:off x="216020" y="-243388"/>
          <a:ext cx="6860163" cy="6860163"/>
        </a:xfrm>
        <a:prstGeom prst="circularArrow">
          <a:avLst>
            <a:gd name="adj1" fmla="val 3993"/>
            <a:gd name="adj2" fmla="val 250482"/>
            <a:gd name="adj3" fmla="val 5342503"/>
            <a:gd name="adj4" fmla="val 4622286"/>
            <a:gd name="adj5" fmla="val 46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D4C1C-3DCF-4AA1-A9D2-C40F1A8F611F}">
      <dsp:nvSpPr>
        <dsp:cNvPr id="0" name=""/>
        <dsp:cNvSpPr/>
      </dsp:nvSpPr>
      <dsp:spPr>
        <a:xfrm>
          <a:off x="936108" y="5229191"/>
          <a:ext cx="2577751" cy="140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INFORMACIÓN</a:t>
          </a:r>
          <a:endParaRPr lang="es-CO" sz="2000" b="1" kern="1200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sp:txBody>
      <dsp:txXfrm>
        <a:off x="936108" y="5229191"/>
        <a:ext cx="2577751" cy="1404631"/>
      </dsp:txXfrm>
    </dsp:sp>
    <dsp:sp modelId="{9797376C-EA57-4A10-9C2B-D9B9AD31D3B5}">
      <dsp:nvSpPr>
        <dsp:cNvPr id="0" name=""/>
        <dsp:cNvSpPr/>
      </dsp:nvSpPr>
      <dsp:spPr>
        <a:xfrm>
          <a:off x="864079" y="404643"/>
          <a:ext cx="6860163" cy="6860163"/>
        </a:xfrm>
        <a:prstGeom prst="circularArrow">
          <a:avLst>
            <a:gd name="adj1" fmla="val 3993"/>
            <a:gd name="adj2" fmla="val 250482"/>
            <a:gd name="adj3" fmla="val 10307157"/>
            <a:gd name="adj4" fmla="val 9285280"/>
            <a:gd name="adj5" fmla="val 46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2CB35-445A-4DC9-AF50-E09D51D3A9B2}">
      <dsp:nvSpPr>
        <dsp:cNvPr id="0" name=""/>
        <dsp:cNvSpPr/>
      </dsp:nvSpPr>
      <dsp:spPr>
        <a:xfrm>
          <a:off x="-72020" y="2708918"/>
          <a:ext cx="2452823" cy="140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INNOVACIÓN</a:t>
          </a:r>
          <a:endParaRPr lang="es-CO" sz="2000" b="1" kern="1200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sp:txBody>
      <dsp:txXfrm>
        <a:off x="-72020" y="2708918"/>
        <a:ext cx="2452823" cy="1404631"/>
      </dsp:txXfrm>
    </dsp:sp>
    <dsp:sp modelId="{C8E4132C-35F6-4F14-9365-8D33AA82A531}">
      <dsp:nvSpPr>
        <dsp:cNvPr id="0" name=""/>
        <dsp:cNvSpPr/>
      </dsp:nvSpPr>
      <dsp:spPr>
        <a:xfrm>
          <a:off x="938570" y="-468813"/>
          <a:ext cx="6860163" cy="6860163"/>
        </a:xfrm>
        <a:prstGeom prst="circularArrow">
          <a:avLst>
            <a:gd name="adj1" fmla="val 3993"/>
            <a:gd name="adj2" fmla="val 250482"/>
            <a:gd name="adj3" fmla="val 12320249"/>
            <a:gd name="adj4" fmla="val 11077165"/>
            <a:gd name="adj5" fmla="val 465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3226A-4A97-4B21-AEF0-BC444ECA100F}">
      <dsp:nvSpPr>
        <dsp:cNvPr id="0" name=""/>
        <dsp:cNvSpPr/>
      </dsp:nvSpPr>
      <dsp:spPr>
        <a:xfrm>
          <a:off x="1107917" y="13120"/>
          <a:ext cx="2739831" cy="140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1">
                  <a:lumMod val="75000"/>
                </a:schemeClr>
              </a:solidFill>
              <a:latin typeface="Papyrus" pitchFamily="66" charset="0"/>
            </a:rPr>
            <a:t>PEDAGOGÍA</a:t>
          </a:r>
          <a:endParaRPr lang="es-CO" sz="2000" b="1" kern="1200" dirty="0">
            <a:solidFill>
              <a:schemeClr val="accent1">
                <a:lumMod val="75000"/>
              </a:schemeClr>
            </a:solidFill>
            <a:latin typeface="Papyrus" pitchFamily="66" charset="0"/>
          </a:endParaRPr>
        </a:p>
      </dsp:txBody>
      <dsp:txXfrm>
        <a:off x="1107917" y="13120"/>
        <a:ext cx="2739831" cy="1404631"/>
      </dsp:txXfrm>
    </dsp:sp>
    <dsp:sp modelId="{8BD945F2-0A1F-4982-845A-80777DDC2670}">
      <dsp:nvSpPr>
        <dsp:cNvPr id="0" name=""/>
        <dsp:cNvSpPr/>
      </dsp:nvSpPr>
      <dsp:spPr>
        <a:xfrm>
          <a:off x="576080" y="332665"/>
          <a:ext cx="6860163" cy="6860163"/>
        </a:xfrm>
        <a:prstGeom prst="circularArrow">
          <a:avLst>
            <a:gd name="adj1" fmla="val 3993"/>
            <a:gd name="adj2" fmla="val 250482"/>
            <a:gd name="adj3" fmla="val 16485644"/>
            <a:gd name="adj4" fmla="val 15983982"/>
            <a:gd name="adj5" fmla="val 46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2A035-6C65-4EA4-B20B-048310CB677D}">
      <dsp:nvSpPr>
        <dsp:cNvPr id="0" name=""/>
        <dsp:cNvSpPr/>
      </dsp:nvSpPr>
      <dsp:spPr>
        <a:xfrm>
          <a:off x="3642145" y="743"/>
          <a:ext cx="5463218" cy="28980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FOMENTA EL DESARROLLO EMOCIONAL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PUEDE GUIARSE A LA ADQUISICIÓN DE SABERES MEDIANTE ACTIVIDADES EN LAS CUALES ACTÚAN LA CREATIVIDAD Y EL CONOCIMIENTO</a:t>
          </a:r>
          <a:endParaRPr lang="es-ES" sz="1900" kern="1200" dirty="0"/>
        </a:p>
      </dsp:txBody>
      <dsp:txXfrm>
        <a:off x="3642145" y="363001"/>
        <a:ext cx="4376446" cy="2173545"/>
      </dsp:txXfrm>
    </dsp:sp>
    <dsp:sp modelId="{F170E7E6-47FB-4DBF-A5CE-6892951C75D0}">
      <dsp:nvSpPr>
        <dsp:cNvPr id="0" name=""/>
        <dsp:cNvSpPr/>
      </dsp:nvSpPr>
      <dsp:spPr>
        <a:xfrm>
          <a:off x="0" y="0"/>
          <a:ext cx="3642145" cy="2898060"/>
        </a:xfrm>
        <a:prstGeom prst="round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100" kern="1200" dirty="0" smtClean="0"/>
            <a:t>LA LUDICA</a:t>
          </a:r>
          <a:endParaRPr lang="es-ES" sz="6100" kern="1200" dirty="0"/>
        </a:p>
      </dsp:txBody>
      <dsp:txXfrm>
        <a:off x="141472" y="141472"/>
        <a:ext cx="3359201" cy="2615116"/>
      </dsp:txXfrm>
    </dsp:sp>
    <dsp:sp modelId="{66979A94-AC48-474F-B119-2AAD9BBC05AF}">
      <dsp:nvSpPr>
        <dsp:cNvPr id="0" name=""/>
        <dsp:cNvSpPr/>
      </dsp:nvSpPr>
      <dsp:spPr>
        <a:xfrm>
          <a:off x="3642145" y="3188610"/>
          <a:ext cx="5463218" cy="28980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INCREMENTA LOS NIVELES DE RELACION SOCIAL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FAVORECE LA DISPOSICION DE COMUNIDADES DE APRENDIZAJE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Contenidos disponibles en todo momento y lugar (WEB)</a:t>
          </a:r>
          <a:endParaRPr lang="es-ES" sz="1900" kern="1200" dirty="0"/>
        </a:p>
      </dsp:txBody>
      <dsp:txXfrm>
        <a:off x="3642145" y="3550868"/>
        <a:ext cx="4376446" cy="2173545"/>
      </dsp:txXfrm>
    </dsp:sp>
    <dsp:sp modelId="{4525AB1E-DD3B-42CB-B9B3-73EF3AA9940D}">
      <dsp:nvSpPr>
        <dsp:cNvPr id="0" name=""/>
        <dsp:cNvSpPr/>
      </dsp:nvSpPr>
      <dsp:spPr>
        <a:xfrm>
          <a:off x="0" y="3188610"/>
          <a:ext cx="3642145" cy="2898060"/>
        </a:xfrm>
        <a:prstGeom prst="round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100" kern="1200" dirty="0" smtClean="0"/>
            <a:t>LAS TICS</a:t>
          </a:r>
          <a:endParaRPr lang="es-ES" sz="6100" kern="1200" dirty="0"/>
        </a:p>
      </dsp:txBody>
      <dsp:txXfrm>
        <a:off x="141472" y="3330082"/>
        <a:ext cx="3359201" cy="2615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David_Ausubel" TargetMode="External"/><Relationship Id="rId2" Type="http://schemas.openxmlformats.org/officeDocument/2006/relationships/hyperlink" Target="http://portal.educ.ar/debates/eid/docenteshoy/materiales-escolares/aprendizaje-significativo-davi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drichard.org/mindmaps/" TargetMode="External"/><Relationship Id="rId13" Type="http://schemas.openxmlformats.org/officeDocument/2006/relationships/hyperlink" Target="http://repositorio.educacion.gov.ar/dspace/bitstream/handle/123456789/97102/M-Mapas%20Conceptuales.pdf?sequence=1" TargetMode="External"/><Relationship Id="rId3" Type="http://schemas.openxmlformats.org/officeDocument/2006/relationships/hyperlink" Target="http://www.mindmeister.com/es" TargetMode="External"/><Relationship Id="rId7" Type="http://schemas.openxmlformats.org/officeDocument/2006/relationships/hyperlink" Target="http://www.spiderscribe.net/" TargetMode="External"/><Relationship Id="rId12" Type="http://schemas.openxmlformats.org/officeDocument/2006/relationships/hyperlink" Target="http://www.eduteka.org/pdfdir/MapasConceptuales.pd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d42.com/portal/index.xhtml" TargetMode="External"/><Relationship Id="rId11" Type="http://schemas.openxmlformats.org/officeDocument/2006/relationships/hyperlink" Target="http://www.eduteka.org/modulos/4/91/707/1" TargetMode="External"/><Relationship Id="rId5" Type="http://schemas.openxmlformats.org/officeDocument/2006/relationships/hyperlink" Target="https://coggle.it/" TargetMode="External"/><Relationship Id="rId10" Type="http://schemas.openxmlformats.org/officeDocument/2006/relationships/hyperlink" Target="https://cacoo.com/lang/es/;jsessionid=A574D8D5725912391A6BF6246F968BA9.5" TargetMode="External"/><Relationship Id="rId4" Type="http://schemas.openxmlformats.org/officeDocument/2006/relationships/hyperlink" Target="https://bubbl.us/" TargetMode="External"/><Relationship Id="rId9" Type="http://schemas.openxmlformats.org/officeDocument/2006/relationships/hyperlink" Target="http://www.gliffy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Tics</a:t>
            </a:r>
            <a:r>
              <a:rPr lang="en-US" dirty="0"/>
              <a:t> </a:t>
            </a:r>
            <a:r>
              <a:rPr lang="es-MX" dirty="0" smtClean="0"/>
              <a:t>e Innovación en el Aula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M.C. Armando Martinez Reyes</a:t>
            </a:r>
          </a:p>
          <a:p>
            <a:r>
              <a:rPr lang="en-US" dirty="0" smtClean="0"/>
              <a:t>Enero 2017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430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Teclado Musical MIDI para el tema de comunicación serial.</a:t>
            </a:r>
            <a:endParaRPr lang="es-MX" dirty="0"/>
          </a:p>
        </p:txBody>
      </p:sp>
      <p:pic>
        <p:nvPicPr>
          <p:cNvPr id="1026" name="Picture 2" descr="https://img.pccomponentes.com/articles/9/96593/ik-multimedia-irig-keys-pro-teclado-midi-37-tecla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92" y="1904999"/>
            <a:ext cx="5151549" cy="51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2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Ejemplo: App en celular</a:t>
            </a:r>
            <a:endParaRPr lang="es-MX" dirty="0"/>
          </a:p>
        </p:txBody>
      </p:sp>
      <p:pic>
        <p:nvPicPr>
          <p:cNvPr id="1026" name="Picture 2" descr="http://holatelcel.com/wp-content/uploads/2014/11/app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34" y="1676679"/>
            <a:ext cx="6472843" cy="46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q8ne3sd6ka12wvdz3ubnadf.wpengine.netdna-cdn.com/wp-content/uploads/cache/2016/06/979336_NpAdvH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75" y="1756356"/>
            <a:ext cx="3886659" cy="235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arn.teslabem.com/wp-content/uploads/2016/06/editadaimage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48" y="4193940"/>
            <a:ext cx="4230313" cy="251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8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24" y="4095750"/>
            <a:ext cx="33432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Ejemplo: Realidad aumentada</a:t>
            </a:r>
            <a:endParaRPr lang="es-MX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6183" y="1725612"/>
            <a:ext cx="84582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>
            <a:lvl1pPr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58408" y="1746250"/>
            <a:ext cx="8547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MX" b="0" u="none" dirty="0"/>
              <a:t>REALIDAD AUMENTADA EN I.T.N.L.</a:t>
            </a:r>
          </a:p>
        </p:txBody>
      </p:sp>
      <p:pic>
        <p:nvPicPr>
          <p:cNvPr id="7" name="Picture 7" descr="predeliv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21" y="4697412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6616208" y="5562600"/>
            <a:ext cx="1190625" cy="360362"/>
          </a:xfrm>
          <a:prstGeom prst="leftArrow">
            <a:avLst>
              <a:gd name="adj1" fmla="val 50000"/>
              <a:gd name="adj2" fmla="val 8259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0800000">
            <a:off x="3447558" y="5562600"/>
            <a:ext cx="1190625" cy="360362"/>
          </a:xfrm>
          <a:prstGeom prst="leftArrow">
            <a:avLst>
              <a:gd name="adj1" fmla="val 50000"/>
              <a:gd name="adj2" fmla="val 8259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 dirty="0"/>
          </a:p>
        </p:txBody>
      </p:sp>
      <p:pic>
        <p:nvPicPr>
          <p:cNvPr id="12" name="Picture 13" descr="liv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95" y="4871243"/>
            <a:ext cx="23288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4438158" y="2801937"/>
            <a:ext cx="261938" cy="1968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 dirty="0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4501658" y="3400425"/>
            <a:ext cx="247650" cy="2127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 dirty="0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3596783" y="3165475"/>
            <a:ext cx="27305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eaLnBrk="0" hangingPunct="0">
              <a:tabLst>
                <a:tab pos="228600" algn="l"/>
              </a:tabLs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tabLst>
                <a:tab pos="228600" algn="l"/>
              </a:tabLs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tabLst>
                <a:tab pos="228600" algn="l"/>
              </a:tabLs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tabLst>
                <a:tab pos="228600" algn="l"/>
              </a:tabLs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tabLst>
                <a:tab pos="228600" algn="l"/>
              </a:tabLs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s-MX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286971" y="2249487"/>
            <a:ext cx="87137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eaLnBrk="0" hangingPunct="0"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" altLang="es-MX" sz="1600" b="0" u="none" dirty="0"/>
              <a:t>Experiencia: desarrollo de la base del desarrollo para la creación de: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_tradnl" altLang="es-MX" sz="1600" b="0" u="none" dirty="0"/>
              <a:t>1.- Modelos tridimensionales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_tradnl" altLang="es-MX" sz="1600" b="0" u="none" dirty="0"/>
              <a:t>2.- Creación de patrón personalizado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_tradnl" altLang="es-MX" sz="1600" b="0" u="none" dirty="0"/>
              <a:t>3.- Desarrollo en Adobe Flex de la integración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_tradnl" altLang="es-MX" sz="1600" b="0" u="none" dirty="0"/>
              <a:t>      de cámara web+patron+modelo 3d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_tradnl" altLang="es-MX" sz="1600" b="0" u="none" dirty="0"/>
              <a:t>4.- Exportación a pagina WEB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_tradnl" altLang="es-MX" sz="1600" b="0" u="none" dirty="0"/>
              <a:t>5.- Pruebas de manipulación y animación</a:t>
            </a:r>
            <a:endParaRPr lang="es-ES" altLang="es-MX" sz="1600" b="0" u="none" dirty="0"/>
          </a:p>
          <a:p>
            <a:pPr algn="l" eaLnBrk="1" hangingPunct="1"/>
            <a:endParaRPr lang="es-ES" altLang="es-MX" sz="1600" b="0" u="none" dirty="0"/>
          </a:p>
        </p:txBody>
      </p:sp>
    </p:spTree>
    <p:extLst>
      <p:ext uri="{BB962C8B-B14F-4D97-AF65-F5344CB8AC3E}">
        <p14:creationId xmlns:p14="http://schemas.microsoft.com/office/powerpoint/2010/main" val="3215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Tics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8560" y="68976"/>
            <a:ext cx="6652725" cy="67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4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Tutoriales Narrados</a:t>
            </a:r>
            <a:endParaRPr lang="es-MX" dirty="0"/>
          </a:p>
        </p:txBody>
      </p:sp>
      <p:pic>
        <p:nvPicPr>
          <p:cNvPr id="3074" name="Picture 2" descr="http://hairbynicolasjurnjack.com/wp-content/uploads/2013/09/hair-glossy-curling-iron-tutorial-nicolas-jurnjack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556085"/>
            <a:ext cx="4095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ytimg.com/vi/BZ9A7t4JBu4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84" y="98501"/>
            <a:ext cx="4145968" cy="23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-media-cache-ak0.pinimg.com/236x/b5/60/2d/b5602d900f8cc2cfb93a0bb3fa5dcaf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94" y="4098812"/>
            <a:ext cx="3178968" cy="23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ytimg.com/vi/8738MQj8nkI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7" y="2808400"/>
            <a:ext cx="5035637" cy="28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048767" y="5885645"/>
            <a:ext cx="4928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Youtube la plataforma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Repaso de temas de prerrequisito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Tema para el aula invertida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Tema para presentación de trabajos en aula por el alumno.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76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091" y="0"/>
            <a:ext cx="8911687" cy="77646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Interactividad…</a:t>
            </a:r>
            <a:r>
              <a:rPr lang="es-MX" dirty="0"/>
              <a:t>cómo, entre quién, dónde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80305" y="631066"/>
            <a:ext cx="2395470" cy="6355724"/>
          </a:xfrm>
        </p:spPr>
        <p:txBody>
          <a:bodyPr/>
          <a:lstStyle/>
          <a:p>
            <a:r>
              <a:rPr lang="es-MX" dirty="0"/>
              <a:t> La interactividad es posiblemente la característica más importante de las TIC para su aplicación en el campo educativo. Mediante las TIC se consigue un intercambio de información entre el usuario y el ordenador. </a:t>
            </a:r>
          </a:p>
        </p:txBody>
      </p:sp>
    </p:spTree>
    <p:extLst>
      <p:ext uri="{BB962C8B-B14F-4D97-AF65-F5344CB8AC3E}">
        <p14:creationId xmlns:p14="http://schemas.microsoft.com/office/powerpoint/2010/main" val="28525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Mapa conceptual….Interactivo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4665" y="1399504"/>
            <a:ext cx="8915400" cy="3777622"/>
          </a:xfrm>
        </p:spPr>
        <p:txBody>
          <a:bodyPr/>
          <a:lstStyle/>
          <a:p>
            <a:pPr fontAlgn="base"/>
            <a:r>
              <a:rPr lang="es-MX" dirty="0"/>
              <a:t>Un </a:t>
            </a:r>
            <a:r>
              <a:rPr lang="es-MX" b="1" dirty="0"/>
              <a:t>mapa conceptual</a:t>
            </a:r>
            <a:r>
              <a:rPr lang="es-MX" dirty="0"/>
              <a:t> es una técnica para la representación gráfica de conocimientos a través de una red, en la que los nodos representan los conceptos y las líneas las relaciones entre ellos. </a:t>
            </a:r>
          </a:p>
          <a:p>
            <a:pPr fontAlgn="base"/>
            <a:r>
              <a:rPr lang="es-MX" dirty="0"/>
              <a:t>La realización de un mapa conceptual multimedia es un desafío que pone en juego múltiples habilidades cognitivas y digitales.</a:t>
            </a:r>
          </a:p>
          <a:p>
            <a:pPr fontAlgn="base"/>
            <a:r>
              <a:rPr lang="es-MX" dirty="0"/>
              <a:t>Los mapas conceptuales se basan en las teorías de </a:t>
            </a:r>
            <a:r>
              <a:rPr lang="es-MX" b="1" dirty="0">
                <a:hlinkClick r:id="rId2"/>
              </a:rPr>
              <a:t>Aprendizaje Significativo</a:t>
            </a:r>
            <a:r>
              <a:rPr lang="es-MX" dirty="0"/>
              <a:t> de </a:t>
            </a:r>
            <a:r>
              <a:rPr lang="es-MX" b="1" dirty="0">
                <a:hlinkClick r:id="rId3"/>
              </a:rPr>
              <a:t>Ausubel</a:t>
            </a:r>
            <a:r>
              <a:rPr lang="es-MX" dirty="0"/>
              <a:t>. La creación de un mapa conceptual favorece la comprensión de conceptos complejos, la identificación de ideas principales y secundarias, el poder de síntesis, la organización de ideas y la estructuración del conocimiento.</a:t>
            </a:r>
          </a:p>
          <a:p>
            <a:endParaRPr lang="es-MX" dirty="0"/>
          </a:p>
        </p:txBody>
      </p:sp>
      <p:pic>
        <p:nvPicPr>
          <p:cNvPr id="2050" name="Picture 2" descr="http://content1.ineverycrea.net/imagenes/Usuarios/ImagenesCKEditor/caee1d15-e404-472d-923b-381afc5e252f/0000c5e7-9dc1-4798-999d-af0342fad3f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7" y="4213426"/>
            <a:ext cx="3514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Mapa conceptual….Interactivo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1482" y="1592687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s-MX" dirty="0"/>
              <a:t>Representar la relación lógica entre conceptos.</a:t>
            </a:r>
          </a:p>
          <a:p>
            <a:r>
              <a:rPr lang="es-MX" dirty="0"/>
              <a:t>Graficar un circuito productivo, una estructura compleja, un ciclo o proceso.</a:t>
            </a:r>
          </a:p>
          <a:p>
            <a:r>
              <a:rPr lang="es-MX" dirty="0"/>
              <a:t>Organizar o analizar un hipertexto.</a:t>
            </a:r>
          </a:p>
          <a:p>
            <a:r>
              <a:rPr lang="es-MX" dirty="0"/>
              <a:t>Integrar grandes cuerpos de información.</a:t>
            </a:r>
          </a:p>
          <a:p>
            <a:r>
              <a:rPr lang="es-MX" dirty="0"/>
              <a:t>Representar argumentaciones o posiciones enfrentadas.</a:t>
            </a:r>
          </a:p>
          <a:p>
            <a:r>
              <a:rPr lang="es-MX" dirty="0"/>
              <a:t>Graficar clasificaciones.</a:t>
            </a:r>
          </a:p>
          <a:p>
            <a:r>
              <a:rPr lang="es-MX" dirty="0"/>
              <a:t>Organizar los contenidos de una asignatura, unidad temática o libro.</a:t>
            </a:r>
          </a:p>
          <a:p>
            <a:r>
              <a:rPr lang="es-MX" dirty="0"/>
              <a:t>Graficar las relaciones causales de acontecimientos.</a:t>
            </a:r>
          </a:p>
          <a:p>
            <a:r>
              <a:rPr lang="es-MX" dirty="0"/>
              <a:t>Resumir contenidos.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013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Propuesta: Aula Multimedia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Dinámicas de Aula invertida</a:t>
            </a:r>
          </a:p>
          <a:p>
            <a:r>
              <a:rPr lang="es-MX" dirty="0" smtClean="0"/>
              <a:t>Dinámicas de Interactividad</a:t>
            </a:r>
          </a:p>
          <a:p>
            <a:r>
              <a:rPr lang="es-MX" dirty="0" smtClean="0"/>
              <a:t>Consulta de materiales didácticos en línea</a:t>
            </a:r>
          </a:p>
          <a:p>
            <a:r>
              <a:rPr lang="es-MX" dirty="0" smtClean="0"/>
              <a:t>Talleres en línea (app celular, modelos 3D,etc.)</a:t>
            </a:r>
          </a:p>
          <a:p>
            <a:r>
              <a:rPr lang="es-MX" dirty="0" smtClean="0"/>
              <a:t>Creación de grupos de trabajo (Whatsapp)</a:t>
            </a:r>
          </a:p>
          <a:p>
            <a:r>
              <a:rPr lang="es-MX" dirty="0" smtClean="0"/>
              <a:t>Acceso a las aplicaciones de realidad aumentada</a:t>
            </a:r>
          </a:p>
          <a:p>
            <a:r>
              <a:rPr lang="es-MX" dirty="0" smtClean="0"/>
              <a:t>Acceso a las plataformas o paginas WEB del maestro</a:t>
            </a:r>
          </a:p>
          <a:p>
            <a:r>
              <a:rPr lang="es-MX" dirty="0" smtClean="0"/>
              <a:t>Practicas de laboratorio dinámico</a:t>
            </a:r>
          </a:p>
          <a:p>
            <a:r>
              <a:rPr lang="es-MX" dirty="0" smtClean="0"/>
              <a:t>Aplicaciones y demostraciones lúdicas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618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Mapa conceptual….Interactivo</a:t>
            </a:r>
          </a:p>
        </p:txBody>
      </p:sp>
      <p:pic>
        <p:nvPicPr>
          <p:cNvPr id="3074" name="Picture 2" descr="http://content1.ineverycrea.net/imagenes/Usuarios/ImagenesCKEditor/caee1d15-e404-472d-923b-381afc5e252f/b6b71fc2-4a16-419d-9ac2-5772cda3403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10" y="2473961"/>
            <a:ext cx="2705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640428" y="1685166"/>
            <a:ext cx="82725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2000" b="1" dirty="0"/>
              <a:t>herramientas para crear mapas conceptuales:</a:t>
            </a:r>
            <a:endParaRPr lang="es-MX" sz="2000" dirty="0" smtClean="0">
              <a:solidFill>
                <a:srgbClr val="00B5C4"/>
              </a:solidFill>
              <a:latin typeface="Noto Sans"/>
              <a:hlinkClick r:id="rId3"/>
            </a:endParaRPr>
          </a:p>
          <a:p>
            <a:pPr fontAlgn="base"/>
            <a:r>
              <a:rPr lang="es-MX" sz="2000" dirty="0" smtClean="0">
                <a:solidFill>
                  <a:srgbClr val="00B5C4"/>
                </a:solidFill>
                <a:latin typeface="Noto Sans"/>
                <a:hlinkClick r:id="rId3"/>
              </a:rPr>
              <a:t>Mindmesiter</a:t>
            </a:r>
            <a:endParaRPr lang="es-MX" sz="2000" dirty="0">
              <a:solidFill>
                <a:srgbClr val="777777"/>
              </a:solidFill>
              <a:latin typeface="Noto Sans"/>
            </a:endParaRPr>
          </a:p>
          <a:p>
            <a:pPr fontAlgn="base"/>
            <a:r>
              <a:rPr lang="es-MX" sz="2000" u="sng" dirty="0">
                <a:solidFill>
                  <a:srgbClr val="00B5C4"/>
                </a:solidFill>
                <a:latin typeface="Noto Sans"/>
                <a:hlinkClick r:id="rId4"/>
              </a:rPr>
              <a:t>Bubbl.us</a:t>
            </a:r>
            <a:endParaRPr lang="es-MX" sz="2000" dirty="0">
              <a:solidFill>
                <a:srgbClr val="777777"/>
              </a:solidFill>
              <a:latin typeface="Noto Sans"/>
            </a:endParaRPr>
          </a:p>
          <a:p>
            <a:pPr fontAlgn="base"/>
            <a:r>
              <a:rPr lang="es-MX" sz="2000" dirty="0">
                <a:solidFill>
                  <a:srgbClr val="00B5C4"/>
                </a:solidFill>
                <a:latin typeface="Noto Sans"/>
                <a:hlinkClick r:id="rId5"/>
              </a:rPr>
              <a:t>Coggle</a:t>
            </a:r>
            <a:endParaRPr lang="es-MX" sz="2000" dirty="0">
              <a:solidFill>
                <a:srgbClr val="777777"/>
              </a:solidFill>
              <a:latin typeface="Noto Sans"/>
            </a:endParaRPr>
          </a:p>
          <a:p>
            <a:pPr fontAlgn="base"/>
            <a:r>
              <a:rPr lang="es-MX" sz="2000" dirty="0">
                <a:solidFill>
                  <a:srgbClr val="00B5C4"/>
                </a:solidFill>
                <a:latin typeface="Noto Sans"/>
                <a:hlinkClick r:id="rId6"/>
              </a:rPr>
              <a:t>Mind 42</a:t>
            </a:r>
            <a:endParaRPr lang="es-MX" sz="2000" dirty="0">
              <a:solidFill>
                <a:srgbClr val="777777"/>
              </a:solidFill>
              <a:latin typeface="Noto Sans"/>
            </a:endParaRPr>
          </a:p>
          <a:p>
            <a:pPr fontAlgn="base"/>
            <a:r>
              <a:rPr lang="es-MX" sz="2000" dirty="0">
                <a:solidFill>
                  <a:srgbClr val="00B5C4"/>
                </a:solidFill>
                <a:latin typeface="Noto Sans"/>
                <a:hlinkClick r:id="rId7"/>
              </a:rPr>
              <a:t>SpiderScribe</a:t>
            </a:r>
            <a:endParaRPr lang="es-MX" sz="2000" dirty="0">
              <a:solidFill>
                <a:srgbClr val="777777"/>
              </a:solidFill>
              <a:latin typeface="Noto Sans"/>
            </a:endParaRPr>
          </a:p>
          <a:p>
            <a:pPr fontAlgn="base"/>
            <a:r>
              <a:rPr lang="es-MX" sz="2000" dirty="0">
                <a:solidFill>
                  <a:srgbClr val="00B5C4"/>
                </a:solidFill>
                <a:latin typeface="Noto Sans"/>
                <a:hlinkClick r:id="rId8"/>
              </a:rPr>
              <a:t>MindMaps</a:t>
            </a:r>
            <a:endParaRPr lang="es-MX" sz="2000" dirty="0">
              <a:solidFill>
                <a:srgbClr val="777777"/>
              </a:solidFill>
              <a:latin typeface="Noto Sans"/>
            </a:endParaRPr>
          </a:p>
          <a:p>
            <a:pPr fontAlgn="base"/>
            <a:r>
              <a:rPr lang="es-MX" sz="2000" dirty="0">
                <a:solidFill>
                  <a:srgbClr val="00B5C4"/>
                </a:solidFill>
                <a:latin typeface="Noto Sans"/>
                <a:hlinkClick r:id="rId9"/>
              </a:rPr>
              <a:t>Gliffy</a:t>
            </a:r>
            <a:endParaRPr lang="es-MX" sz="2000" dirty="0">
              <a:solidFill>
                <a:srgbClr val="777777"/>
              </a:solidFill>
              <a:latin typeface="Noto Sans"/>
            </a:endParaRPr>
          </a:p>
          <a:p>
            <a:pPr fontAlgn="base"/>
            <a:r>
              <a:rPr lang="es-MX" sz="2000" dirty="0">
                <a:solidFill>
                  <a:srgbClr val="00B5C4"/>
                </a:solidFill>
                <a:latin typeface="Noto Sans"/>
                <a:hlinkClick r:id="rId10"/>
              </a:rPr>
              <a:t>Cacoo</a:t>
            </a:r>
            <a:endParaRPr lang="es-MX" sz="2000" dirty="0">
              <a:solidFill>
                <a:srgbClr val="777777"/>
              </a:solidFill>
              <a:latin typeface="Noto Sans"/>
            </a:endParaRPr>
          </a:p>
          <a:p>
            <a:pPr fontAlgn="base"/>
            <a:r>
              <a:rPr lang="es-MX" sz="2000" dirty="0">
                <a:solidFill>
                  <a:srgbClr val="000000"/>
                </a:solidFill>
                <a:latin typeface="Noto Sans"/>
              </a:rPr>
              <a:t> </a:t>
            </a:r>
          </a:p>
          <a:p>
            <a:pPr algn="just" fontAlgn="base"/>
            <a:r>
              <a:rPr lang="es-MX" sz="2000" b="1" dirty="0">
                <a:solidFill>
                  <a:srgbClr val="777777"/>
                </a:solidFill>
                <a:latin typeface="Noto Sans"/>
              </a:rPr>
              <a:t>Links relacionados para seguir investigando sobre el tema:</a:t>
            </a:r>
            <a:endParaRPr lang="es-MX" sz="2000" dirty="0">
              <a:solidFill>
                <a:srgbClr val="777777"/>
              </a:solidFill>
              <a:latin typeface="Noto Sans"/>
            </a:endParaRPr>
          </a:p>
          <a:p>
            <a:pPr algn="just" fontAlgn="base"/>
            <a:r>
              <a:rPr lang="es-MX" sz="2000" dirty="0">
                <a:solidFill>
                  <a:srgbClr val="00B5C4"/>
                </a:solidFill>
                <a:latin typeface="Noto Sans"/>
                <a:hlinkClick r:id="rId11"/>
              </a:rPr>
              <a:t>Aprendizaje visual. </a:t>
            </a:r>
            <a:r>
              <a:rPr lang="es-MX" sz="2000" dirty="0" smtClean="0">
                <a:solidFill>
                  <a:srgbClr val="00B5C4"/>
                </a:solidFill>
                <a:latin typeface="Noto Sans"/>
                <a:hlinkClick r:id="rId11"/>
              </a:rPr>
              <a:t>Herramientas </a:t>
            </a:r>
            <a:r>
              <a:rPr lang="es-MX" sz="2000" dirty="0">
                <a:solidFill>
                  <a:srgbClr val="00B5C4"/>
                </a:solidFill>
                <a:latin typeface="Noto Sans"/>
                <a:hlinkClick r:id="rId11"/>
              </a:rPr>
              <a:t>para elaborar mapas conceptuales</a:t>
            </a:r>
            <a:endParaRPr lang="es-MX" sz="2000" dirty="0">
              <a:solidFill>
                <a:srgbClr val="777777"/>
              </a:solidFill>
              <a:latin typeface="Noto Sans"/>
            </a:endParaRPr>
          </a:p>
          <a:p>
            <a:pPr algn="just" fontAlgn="base"/>
            <a:r>
              <a:rPr lang="es-MX" sz="2000" dirty="0">
                <a:solidFill>
                  <a:srgbClr val="00B5C4"/>
                </a:solidFill>
                <a:latin typeface="Noto Sans"/>
                <a:hlinkClick r:id="rId12"/>
              </a:rPr>
              <a:t>Estrategias para iniciar la elaboración de mapas conceptuales en el aula</a:t>
            </a:r>
            <a:endParaRPr lang="es-MX" sz="2000" dirty="0">
              <a:solidFill>
                <a:srgbClr val="777777"/>
              </a:solidFill>
              <a:latin typeface="Noto Sans"/>
            </a:endParaRPr>
          </a:p>
          <a:p>
            <a:pPr algn="just" fontAlgn="base"/>
            <a:r>
              <a:rPr lang="es-MX" sz="2000" dirty="0">
                <a:solidFill>
                  <a:srgbClr val="00B5C4"/>
                </a:solidFill>
                <a:latin typeface="Noto Sans"/>
                <a:hlinkClick r:id="rId13"/>
              </a:rPr>
              <a:t>Repositorio Educ.ar / Conectar Igualdad: mapas conceptuales</a:t>
            </a:r>
            <a:endParaRPr lang="es-MX" sz="2000" b="0" i="0" dirty="0">
              <a:solidFill>
                <a:srgbClr val="777777"/>
              </a:solidFill>
              <a:effectLst/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424656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dirty="0"/>
              <a:t>Planteamiento actual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Actualmente tenemos en nuestras aulas a la denominada generación </a:t>
            </a:r>
            <a:r>
              <a:rPr lang="en-US" dirty="0" smtClean="0"/>
              <a:t>“Millennials”, </a:t>
            </a:r>
            <a:r>
              <a:rPr lang="es-MX" dirty="0" smtClean="0"/>
              <a:t>donde</a:t>
            </a:r>
            <a:r>
              <a:rPr lang="en-US" dirty="0" smtClean="0"/>
              <a:t> </a:t>
            </a:r>
            <a:r>
              <a:rPr lang="es-MX" dirty="0" smtClean="0"/>
              <a:t>una</a:t>
            </a:r>
            <a:r>
              <a:rPr lang="en-US" dirty="0" smtClean="0"/>
              <a:t> de </a:t>
            </a:r>
            <a:r>
              <a:rPr lang="es-MX" dirty="0" smtClean="0"/>
              <a:t>sus</a:t>
            </a:r>
            <a:r>
              <a:rPr lang="en-US" dirty="0" smtClean="0"/>
              <a:t> </a:t>
            </a:r>
            <a:r>
              <a:rPr lang="es-NI" dirty="0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s-MX" dirty="0" smtClean="0"/>
              <a:t>atención</a:t>
            </a:r>
            <a:r>
              <a:rPr lang="en-US" dirty="0" smtClean="0"/>
              <a:t> se </a:t>
            </a:r>
            <a:r>
              <a:rPr lang="en-US" dirty="0" err="1" smtClean="0"/>
              <a:t>encuentra</a:t>
            </a:r>
            <a:r>
              <a:rPr lang="en-US" dirty="0" smtClean="0"/>
              <a:t> </a:t>
            </a:r>
            <a:r>
              <a:rPr lang="en-US" dirty="0" err="1" smtClean="0"/>
              <a:t>centrada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s-MX" dirty="0" smtClean="0"/>
              <a:t>tecnología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diarias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programas</a:t>
            </a:r>
            <a:r>
              <a:rPr lang="en-US" dirty="0" smtClean="0"/>
              <a:t> de studio con la </a:t>
            </a:r>
            <a:r>
              <a:rPr lang="en-US" dirty="0" err="1" smtClean="0"/>
              <a:t>orientacion</a:t>
            </a:r>
            <a:r>
              <a:rPr lang="en-US" dirty="0" smtClean="0"/>
              <a:t> del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basado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competencias</a:t>
            </a:r>
            <a:r>
              <a:rPr lang="en-US" dirty="0" smtClean="0"/>
              <a:t> </a:t>
            </a:r>
            <a:r>
              <a:rPr lang="en-US" dirty="0" err="1" smtClean="0"/>
              <a:t>consideran</a:t>
            </a:r>
            <a:r>
              <a:rPr lang="en-US" dirty="0" smtClean="0"/>
              <a:t> el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habilidades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Necestamos</a:t>
            </a:r>
            <a:r>
              <a:rPr lang="en-US" dirty="0" smtClean="0"/>
              <a:t> </a:t>
            </a:r>
            <a:r>
              <a:rPr lang="en-US" dirty="0" err="1" smtClean="0"/>
              <a:t>generar</a:t>
            </a:r>
            <a:r>
              <a:rPr lang="en-US" dirty="0" smtClean="0"/>
              <a:t> </a:t>
            </a:r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s-MX" dirty="0" smtClean="0"/>
              <a:t>didácticos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s-MX" dirty="0" smtClean="0"/>
              <a:t>tecnológico</a:t>
            </a:r>
            <a:r>
              <a:rPr lang="en-US" dirty="0" smtClean="0"/>
              <a:t> para </a:t>
            </a:r>
            <a:r>
              <a:rPr lang="en-US" dirty="0" err="1" smtClean="0"/>
              <a:t>facilitar</a:t>
            </a:r>
            <a:r>
              <a:rPr lang="en-US" dirty="0" smtClean="0"/>
              <a:t> la </a:t>
            </a:r>
            <a:r>
              <a:rPr lang="es-MX" dirty="0" smtClean="0"/>
              <a:t>apropiación</a:t>
            </a:r>
            <a:r>
              <a:rPr lang="en-US" dirty="0" smtClean="0"/>
              <a:t> de los </a:t>
            </a:r>
            <a:r>
              <a:rPr lang="es-MX" dirty="0" smtClean="0"/>
              <a:t>conocimientos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Propiciar</a:t>
            </a:r>
            <a:r>
              <a:rPr lang="en-US" dirty="0" smtClean="0"/>
              <a:t> el </a:t>
            </a:r>
            <a:r>
              <a:rPr lang="en-US" dirty="0" err="1" smtClean="0"/>
              <a:t>uso</a:t>
            </a:r>
            <a:r>
              <a:rPr lang="en-US" dirty="0" smtClean="0"/>
              <a:t> del </a:t>
            </a:r>
            <a:r>
              <a:rPr lang="en-US" dirty="0" err="1" smtClean="0"/>
              <a:t>concepto</a:t>
            </a:r>
            <a:r>
              <a:rPr lang="en-US" dirty="0" smtClean="0"/>
              <a:t> “</a:t>
            </a:r>
            <a:r>
              <a:rPr lang="en-US" dirty="0" err="1" smtClean="0"/>
              <a:t>Fliped</a:t>
            </a:r>
            <a:r>
              <a:rPr lang="en-US" dirty="0" smtClean="0"/>
              <a:t> Classroom”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ciertos</a:t>
            </a:r>
            <a:r>
              <a:rPr lang="en-US" dirty="0" smtClean="0"/>
              <a:t> </a:t>
            </a:r>
            <a:r>
              <a:rPr lang="en-US" dirty="0" err="1" smtClean="0"/>
              <a:t>temas</a:t>
            </a:r>
            <a:r>
              <a:rPr lang="en-US" dirty="0" smtClean="0"/>
              <a:t> de </a:t>
            </a:r>
            <a:r>
              <a:rPr lang="en-US" dirty="0" err="1" smtClean="0"/>
              <a:t>nuestras</a:t>
            </a:r>
            <a:r>
              <a:rPr lang="en-US" dirty="0" smtClean="0"/>
              <a:t> </a:t>
            </a:r>
            <a:r>
              <a:rPr lang="en-US" dirty="0" err="1" smtClean="0"/>
              <a:t>materias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Intergrar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aula el </a:t>
            </a:r>
            <a:r>
              <a:rPr lang="en-US" dirty="0" err="1" smtClean="0"/>
              <a:t>concepto</a:t>
            </a:r>
            <a:r>
              <a:rPr lang="en-US" dirty="0" smtClean="0"/>
              <a:t> de </a:t>
            </a:r>
            <a:r>
              <a:rPr lang="en-US" dirty="0" err="1" smtClean="0"/>
              <a:t>interactividad</a:t>
            </a:r>
            <a:r>
              <a:rPr lang="en-US" dirty="0" smtClean="0"/>
              <a:t> para el </a:t>
            </a:r>
            <a:r>
              <a:rPr lang="en-US" dirty="0" err="1" smtClean="0"/>
              <a:t>alumno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lo mayor possible el element </a:t>
            </a:r>
            <a:r>
              <a:rPr lang="es-MX" dirty="0" smtClean="0"/>
              <a:t>lúdico</a:t>
            </a:r>
            <a:r>
              <a:rPr lang="en-US" dirty="0" smtClean="0"/>
              <a:t> de </a:t>
            </a:r>
            <a:r>
              <a:rPr lang="es-MX" dirty="0" smtClean="0"/>
              <a:t>aprendizaje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4278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95" y="199107"/>
            <a:ext cx="8911687" cy="1280890"/>
          </a:xfrm>
        </p:spPr>
        <p:txBody>
          <a:bodyPr/>
          <a:lstStyle/>
          <a:p>
            <a:r>
              <a:rPr lang="es-MX" dirty="0" smtClean="0"/>
              <a:t>Ejemplo de Mapa conceptual en WEB usando recursos.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894" y="1373746"/>
            <a:ext cx="8911687" cy="54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7168" y="199107"/>
            <a:ext cx="8911687" cy="818324"/>
          </a:xfrm>
        </p:spPr>
        <p:txBody>
          <a:bodyPr/>
          <a:lstStyle/>
          <a:p>
            <a:r>
              <a:rPr lang="es-MX" dirty="0" smtClean="0"/>
              <a:t>Propuesta: Aula Multimedia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68" y="1017430"/>
            <a:ext cx="4635372" cy="5840569"/>
          </a:xfrm>
          <a:prstGeom prst="rect">
            <a:avLst/>
          </a:prstGeom>
        </p:spPr>
      </p:pic>
      <p:pic>
        <p:nvPicPr>
          <p:cNvPr id="3074" name="Picture 2" descr="https://static-geektopia.com/storage/thumbs/349x163/7/7fe/7fe53dd2ea5b4ba22e547dc00f3fc14e60245be32812d061f35c1cc05ea70d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9" y="1017430"/>
            <a:ext cx="4880777" cy="22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nter.co/custom/uploads/2012/11/internetabierto_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30" y="3426283"/>
            <a:ext cx="4875770" cy="33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95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2439" y="624110"/>
            <a:ext cx="9212173" cy="1280890"/>
          </a:xfrm>
        </p:spPr>
        <p:txBody>
          <a:bodyPr/>
          <a:lstStyle/>
          <a:p>
            <a:r>
              <a:rPr lang="es-MX" dirty="0"/>
              <a:t>Propuesta: Aula </a:t>
            </a:r>
            <a:r>
              <a:rPr lang="es-MX" dirty="0" smtClean="0"/>
              <a:t>Multimedia, Operación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476777"/>
            <a:ext cx="8915400" cy="3777622"/>
          </a:xfrm>
        </p:spPr>
        <p:txBody>
          <a:bodyPr/>
          <a:lstStyle/>
          <a:p>
            <a:r>
              <a:rPr lang="es-MX" dirty="0" smtClean="0"/>
              <a:t>Creación de grupos de trabajo en academia por materia con la finalidad de planear e desarrollo e implementación  de materiales didácticos</a:t>
            </a:r>
          </a:p>
          <a:p>
            <a:r>
              <a:rPr lang="es-MX" dirty="0" smtClean="0"/>
              <a:t>Publicar y difundir resultados obtenidos comparados con el método tradicional</a:t>
            </a:r>
          </a:p>
          <a:p>
            <a:r>
              <a:rPr lang="es-MX" dirty="0" smtClean="0"/>
              <a:t>Apoyar a los participantes en la asistencia a congresos, foros y cursos de interés.</a:t>
            </a:r>
          </a:p>
          <a:p>
            <a:r>
              <a:rPr lang="es-MX" dirty="0" smtClean="0"/>
              <a:t>Involucrar a la dirección en el proyecto donde se integrara posteriormente con una área de innovación (Maker Space)</a:t>
            </a:r>
            <a:endParaRPr lang="es-MX" dirty="0"/>
          </a:p>
        </p:txBody>
      </p:sp>
      <p:pic>
        <p:nvPicPr>
          <p:cNvPr id="4098" name="Picture 2" descr="Image result for maker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28" y="4430333"/>
            <a:ext cx="3428909" cy="24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aker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76" y="4162236"/>
            <a:ext cx="4632545" cy="26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7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5196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286000" y="106739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Alumnos no muestran interés en clase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Alto índice de reprobación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Programas de estudio con demasiados temas a cubrir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Falta de laboratorios adecuados (espacios y equipos)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Incremento en el numero de alumnos (materias alternas)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INTERNET bloqueado y lento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323431" y="233040"/>
            <a:ext cx="6964363" cy="1201737"/>
          </a:xfrm>
        </p:spPr>
        <p:txBody>
          <a:bodyPr/>
          <a:lstStyle/>
          <a:p>
            <a:r>
              <a:rPr lang="es-ES_tradnl" altLang="es-MX" dirty="0" smtClean="0"/>
              <a:t>Planteamiento actual</a:t>
            </a:r>
            <a:endParaRPr lang="es-ES" altLang="es-MX" dirty="0" smtClean="0"/>
          </a:p>
        </p:txBody>
      </p:sp>
    </p:spTree>
    <p:extLst>
      <p:ext uri="{BB962C8B-B14F-4D97-AF65-F5344CB8AC3E}">
        <p14:creationId xmlns:p14="http://schemas.microsoft.com/office/powerpoint/2010/main" val="358148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009800" y="0"/>
          <a:ext cx="8172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215943" y="1712890"/>
            <a:ext cx="1957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Recursos</a:t>
            </a:r>
            <a:endParaRPr lang="es-MX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32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Lúdica como estrategia didáctica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0772" y="1442434"/>
            <a:ext cx="9353840" cy="5415566"/>
          </a:xfrm>
        </p:spPr>
        <p:txBody>
          <a:bodyPr>
            <a:normAutofit/>
          </a:bodyPr>
          <a:lstStyle/>
          <a:p>
            <a:r>
              <a:rPr lang="es-MX" sz="2800" dirty="0"/>
              <a:t>El alumno necesita aprender a resolver problemas, a analizar críticamente la realidad y transformarla, a identificar conceptos, aprender a aprender, aprender a hacer, aprender a ser y descubrir el conocimiento de una manera amena, interesante y motivadora.</a:t>
            </a:r>
            <a:endParaRPr lang="es-MX" sz="2800" dirty="0" smtClean="0"/>
          </a:p>
          <a:p>
            <a:endParaRPr lang="en-US" sz="2800" dirty="0"/>
          </a:p>
          <a:p>
            <a:r>
              <a:rPr lang="en-US" sz="1900" dirty="0"/>
              <a:t>Ref. http://genesis.uag.mx/escholarum/vol11/ludica.html</a:t>
            </a:r>
            <a:endParaRPr lang="es-MX" sz="1900" dirty="0"/>
          </a:p>
        </p:txBody>
      </p:sp>
    </p:spTree>
    <p:extLst>
      <p:ext uri="{BB962C8B-B14F-4D97-AF65-F5344CB8AC3E}">
        <p14:creationId xmlns:p14="http://schemas.microsoft.com/office/powerpoint/2010/main" val="141206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Lúdica como estrategia didáctica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8" indent="-342900"/>
            <a:r>
              <a:rPr lang="es-MX" sz="2200" dirty="0"/>
              <a:t>Es una estrategia de trabajo compleja, centrada en el alumno, a través de la cual el docente prepara y organiza previamente las actividades, propicia y crea un ambiente estimulante y positivo para el desarrollo, monitorea y detecta las dificultades y los progresos, evalúa y hace los ajustes convenientes.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470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67091"/>
              </p:ext>
            </p:extLst>
          </p:nvPr>
        </p:nvGraphicFramePr>
        <p:xfrm>
          <a:off x="2601532" y="618186"/>
          <a:ext cx="9105364" cy="6087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18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796700" y="624110"/>
            <a:ext cx="4500594" cy="157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sz="2800" dirty="0" smtClean="0"/>
              <a:t>Por medio de la lúdica los estudiantes pueden</a:t>
            </a:r>
            <a:endParaRPr lang="es-ES" sz="2800" dirty="0"/>
          </a:p>
        </p:txBody>
      </p:sp>
      <p:sp>
        <p:nvSpPr>
          <p:cNvPr id="5" name="6 CuadroTexto"/>
          <p:cNvSpPr txBox="1"/>
          <p:nvPr/>
        </p:nvSpPr>
        <p:spPr>
          <a:xfrm>
            <a:off x="7388988" y="4357490"/>
            <a:ext cx="35719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2800" dirty="0" smtClean="0"/>
              <a:t>relacionarse con otros y aprender divertidamente</a:t>
            </a:r>
          </a:p>
        </p:txBody>
      </p:sp>
      <p:cxnSp>
        <p:nvCxnSpPr>
          <p:cNvPr id="6" name="11 Conector recto"/>
          <p:cNvCxnSpPr>
            <a:stCxn id="4" idx="2"/>
            <a:endCxn id="5" idx="0"/>
          </p:cNvCxnSpPr>
          <p:nvPr/>
        </p:nvCxnSpPr>
        <p:spPr>
          <a:xfrm>
            <a:off x="7046997" y="2197250"/>
            <a:ext cx="2127941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3 Conector recto"/>
          <p:cNvCxnSpPr/>
          <p:nvPr/>
        </p:nvCxnSpPr>
        <p:spPr>
          <a:xfrm flipH="1">
            <a:off x="5300756" y="2197250"/>
            <a:ext cx="179393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 CuadroTexto"/>
          <p:cNvSpPr txBox="1"/>
          <p:nvPr/>
        </p:nvSpPr>
        <p:spPr>
          <a:xfrm>
            <a:off x="3646921" y="4400557"/>
            <a:ext cx="292895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pueden desenvolver su creatividad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650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597753" y="2902103"/>
            <a:ext cx="6840760" cy="151216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LA INNOVACIÓN PEDAGÓGICA </a:t>
            </a:r>
            <a:endParaRPr lang="es-ES" sz="48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7793" y="4990335"/>
            <a:ext cx="324036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Papyrus" pitchFamily="66" charset="0"/>
              </a:rPr>
              <a:t>Trata que el joven sienta interés al aprender interactuando</a:t>
            </a:r>
            <a:endParaRPr lang="es-CO" sz="2400" b="1" dirty="0">
              <a:latin typeface="Papyru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982129" y="813871"/>
            <a:ext cx="295232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Papyrus" pitchFamily="66" charset="0"/>
              </a:rPr>
              <a:t>ha exigido la incorporación de las TIC en la procesos de enseñanza</a:t>
            </a:r>
            <a:endParaRPr lang="es-CO" sz="2400" b="1" dirty="0">
              <a:latin typeface="Papyrus" pitchFamily="66" charset="0"/>
            </a:endParaRPr>
          </a:p>
        </p:txBody>
      </p:sp>
      <p:sp>
        <p:nvSpPr>
          <p:cNvPr id="7" name="6 Flecha doblada"/>
          <p:cNvSpPr/>
          <p:nvPr/>
        </p:nvSpPr>
        <p:spPr>
          <a:xfrm>
            <a:off x="5109921" y="1173911"/>
            <a:ext cx="1440160" cy="1300728"/>
          </a:xfrm>
          <a:prstGeom prst="bentArrow">
            <a:avLst>
              <a:gd name="adj1" fmla="val 31489"/>
              <a:gd name="adj2" fmla="val 26622"/>
              <a:gd name="adj3" fmla="val 28245"/>
              <a:gd name="adj4" fmla="val 296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7 Flecha doblada"/>
          <p:cNvSpPr/>
          <p:nvPr/>
        </p:nvSpPr>
        <p:spPr>
          <a:xfrm rot="10800000">
            <a:off x="7486185" y="4702303"/>
            <a:ext cx="1440160" cy="1300728"/>
          </a:xfrm>
          <a:prstGeom prst="bentArrow">
            <a:avLst>
              <a:gd name="adj1" fmla="val 31489"/>
              <a:gd name="adj2" fmla="val 26622"/>
              <a:gd name="adj3" fmla="val 28245"/>
              <a:gd name="adj4" fmla="val 296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993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1804</TotalTime>
  <Words>716</Words>
  <Application>Microsoft Office PowerPoint</Application>
  <PresentationFormat>Panorámica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Noto Sans</vt:lpstr>
      <vt:lpstr>Papyrus</vt:lpstr>
      <vt:lpstr>Wingdings</vt:lpstr>
      <vt:lpstr>Wingdings 3</vt:lpstr>
      <vt:lpstr>Espiral</vt:lpstr>
      <vt:lpstr>Tics e Innovación en el Aula</vt:lpstr>
      <vt:lpstr>Planteamiento actual</vt:lpstr>
      <vt:lpstr>Planteamiento actual</vt:lpstr>
      <vt:lpstr>Presentación de PowerPoint</vt:lpstr>
      <vt:lpstr>Lúdica como estrategia didáctica</vt:lpstr>
      <vt:lpstr>Lúdica como estrategia didáctica</vt:lpstr>
      <vt:lpstr>Presentación de PowerPoint</vt:lpstr>
      <vt:lpstr>Presentación de PowerPoint</vt:lpstr>
      <vt:lpstr>Presentación de PowerPoint</vt:lpstr>
      <vt:lpstr>Ejemplo Teclado Musical MIDI para el tema de comunicación serial.</vt:lpstr>
      <vt:lpstr>Ejemplo: App en celular</vt:lpstr>
      <vt:lpstr>Ejemplo: Realidad aumentada</vt:lpstr>
      <vt:lpstr>Tics</vt:lpstr>
      <vt:lpstr>Tutoriales Narrados</vt:lpstr>
      <vt:lpstr>Interactividad…cómo, entre quién, dónde</vt:lpstr>
      <vt:lpstr>Mapa conceptual….Interactivo</vt:lpstr>
      <vt:lpstr>Mapa conceptual….Interactivo</vt:lpstr>
      <vt:lpstr>Propuesta: Aula Multimedia</vt:lpstr>
      <vt:lpstr>Mapa conceptual….Interactivo</vt:lpstr>
      <vt:lpstr>Ejemplo de Mapa conceptual en WEB usando recursos.</vt:lpstr>
      <vt:lpstr>Propuesta: Aula Multimedia</vt:lpstr>
      <vt:lpstr>Propuesta: Aula Multimedia, Operación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Tics+Multimedia+Interactividad</dc:title>
  <dc:creator>Amr</dc:creator>
  <cp:lastModifiedBy>Amr</cp:lastModifiedBy>
  <cp:revision>32</cp:revision>
  <dcterms:created xsi:type="dcterms:W3CDTF">2016-12-12T03:04:56Z</dcterms:created>
  <dcterms:modified xsi:type="dcterms:W3CDTF">2016-12-21T17:21:18Z</dcterms:modified>
</cp:coreProperties>
</file>