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1" r:id="rId5"/>
    <p:sldId id="260" r:id="rId6"/>
    <p:sldId id="259" r:id="rId7"/>
    <p:sldId id="258" r:id="rId8"/>
    <p:sldId id="263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B6993-11BE-44EF-B25B-4E995EB04B14}" type="datetimeFigureOut">
              <a:rPr lang="es-MX" smtClean="0"/>
              <a:t>14/11/2014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C5C-4ADE-4D9B-8341-BE0DE8B3E9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91209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B6993-11BE-44EF-B25B-4E995EB04B14}" type="datetimeFigureOut">
              <a:rPr lang="es-MX" smtClean="0"/>
              <a:t>14/11/2014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C5C-4ADE-4D9B-8341-BE0DE8B3E9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8763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B6993-11BE-44EF-B25B-4E995EB04B14}" type="datetimeFigureOut">
              <a:rPr lang="es-MX" smtClean="0"/>
              <a:t>14/11/2014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C5C-4ADE-4D9B-8341-BE0DE8B3E9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3147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B6993-11BE-44EF-B25B-4E995EB04B14}" type="datetimeFigureOut">
              <a:rPr lang="es-MX" smtClean="0"/>
              <a:t>14/11/2014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C5C-4ADE-4D9B-8341-BE0DE8B3E9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53194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B6993-11BE-44EF-B25B-4E995EB04B14}" type="datetimeFigureOut">
              <a:rPr lang="es-MX" smtClean="0"/>
              <a:t>14/11/2014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C5C-4ADE-4D9B-8341-BE0DE8B3E9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06696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B6993-11BE-44EF-B25B-4E995EB04B14}" type="datetimeFigureOut">
              <a:rPr lang="es-MX" smtClean="0"/>
              <a:t>14/11/2014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C5C-4ADE-4D9B-8341-BE0DE8B3E9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05920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B6993-11BE-44EF-B25B-4E995EB04B14}" type="datetimeFigureOut">
              <a:rPr lang="es-MX" smtClean="0"/>
              <a:t>14/11/2014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C5C-4ADE-4D9B-8341-BE0DE8B3E9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14173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B6993-11BE-44EF-B25B-4E995EB04B14}" type="datetimeFigureOut">
              <a:rPr lang="es-MX" smtClean="0"/>
              <a:t>14/11/2014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C5C-4ADE-4D9B-8341-BE0DE8B3E9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726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B6993-11BE-44EF-B25B-4E995EB04B14}" type="datetimeFigureOut">
              <a:rPr lang="es-MX" smtClean="0"/>
              <a:t>14/11/2014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C5C-4ADE-4D9B-8341-BE0DE8B3E9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15926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B6993-11BE-44EF-B25B-4E995EB04B14}" type="datetimeFigureOut">
              <a:rPr lang="es-MX" smtClean="0"/>
              <a:t>14/11/2014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C5C-4ADE-4D9B-8341-BE0DE8B3E9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85989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B6993-11BE-44EF-B25B-4E995EB04B14}" type="datetimeFigureOut">
              <a:rPr lang="es-MX" smtClean="0"/>
              <a:t>14/11/2014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9C5C-4ADE-4D9B-8341-BE0DE8B3E9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16632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B6993-11BE-44EF-B25B-4E995EB04B14}" type="datetimeFigureOut">
              <a:rPr lang="es-MX" smtClean="0"/>
              <a:t>14/11/2014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29C5C-4ADE-4D9B-8341-BE0DE8B3E9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154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youtu.be/kYkxmp0sJA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es-MX" dirty="0" smtClean="0"/>
              <a:t>Registro de corrimiento</a:t>
            </a:r>
            <a:br>
              <a:rPr lang="es-MX" dirty="0" smtClean="0"/>
            </a:br>
            <a:r>
              <a:rPr lang="es-MX" dirty="0" smtClean="0"/>
              <a:t>74HC595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6165304"/>
            <a:ext cx="6400800" cy="334888"/>
          </a:xfrm>
        </p:spPr>
        <p:txBody>
          <a:bodyPr>
            <a:normAutofit fontScale="92500" lnSpcReduction="20000"/>
          </a:bodyPr>
          <a:lstStyle/>
          <a:p>
            <a:r>
              <a:rPr lang="es-MX" sz="2000" dirty="0" smtClean="0">
                <a:solidFill>
                  <a:schemeClr val="tx2"/>
                </a:solidFill>
              </a:rPr>
              <a:t>Armando Martínez Reyes</a:t>
            </a:r>
            <a:endParaRPr lang="es-MX" sz="2000" dirty="0">
              <a:solidFill>
                <a:schemeClr val="tx2"/>
              </a:solidFill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199" y="2060848"/>
            <a:ext cx="7550193" cy="4060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81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Aplicaciones</a:t>
            </a:r>
            <a:endParaRPr lang="es-MX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9" y="1484784"/>
            <a:ext cx="8888055" cy="5040560"/>
          </a:xfrm>
        </p:spPr>
      </p:pic>
    </p:spTree>
    <p:extLst>
      <p:ext uri="{BB962C8B-B14F-4D97-AF65-F5344CB8AC3E}">
        <p14:creationId xmlns:p14="http://schemas.microsoft.com/office/powerpoint/2010/main" val="362455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1328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Ejemplo</a:t>
            </a:r>
            <a:r>
              <a:rPr lang="es-MX" dirty="0" smtClean="0"/>
              <a:t>:</a:t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sz="3100" dirty="0"/>
              <a:t>https://www.youtube.com/watch?v=6mXM-oGggrM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7308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Descripción</a:t>
            </a:r>
            <a:endParaRPr lang="es-MX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173878"/>
            <a:ext cx="5976663" cy="5580305"/>
          </a:xfrm>
        </p:spPr>
      </p:pic>
    </p:spTree>
    <p:extLst>
      <p:ext uri="{BB962C8B-B14F-4D97-AF65-F5344CB8AC3E}">
        <p14:creationId xmlns:p14="http://schemas.microsoft.com/office/powerpoint/2010/main" val="5917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Operación</a:t>
            </a:r>
            <a:endParaRPr lang="es-MX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57" y="1268760"/>
            <a:ext cx="6193808" cy="2739040"/>
          </a:xfrm>
          <a:prstGeom prst="rect">
            <a:avLst/>
          </a:prstGeom>
        </p:spPr>
      </p:pic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2485088"/>
            <a:ext cx="3457282" cy="4173731"/>
          </a:xfrm>
        </p:spPr>
      </p:pic>
    </p:spTree>
    <p:extLst>
      <p:ext uri="{BB962C8B-B14F-4D97-AF65-F5344CB8AC3E}">
        <p14:creationId xmlns:p14="http://schemas.microsoft.com/office/powerpoint/2010/main" val="109990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Diagrama básico</a:t>
            </a:r>
            <a:endParaRPr lang="es-MX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885" y="1412776"/>
            <a:ext cx="8750845" cy="5328592"/>
          </a:xfrm>
        </p:spPr>
      </p:pic>
    </p:spTree>
    <p:extLst>
      <p:ext uri="{BB962C8B-B14F-4D97-AF65-F5344CB8AC3E}">
        <p14:creationId xmlns:p14="http://schemas.microsoft.com/office/powerpoint/2010/main" val="253387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0608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Demostración</a:t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> </a:t>
            </a:r>
            <a:r>
              <a:rPr lang="es-MX" u="sng" dirty="0">
                <a:hlinkClick r:id="rId2"/>
              </a:rPr>
              <a:t>http://youtu.be/kYkxmp0sJAY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3177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Aplicaciones</a:t>
            </a:r>
            <a:endParaRPr lang="es-MX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469" y="1600200"/>
            <a:ext cx="7607062" cy="4525963"/>
          </a:xfrm>
        </p:spPr>
      </p:pic>
    </p:spTree>
    <p:extLst>
      <p:ext uri="{BB962C8B-B14F-4D97-AF65-F5344CB8AC3E}">
        <p14:creationId xmlns:p14="http://schemas.microsoft.com/office/powerpoint/2010/main" val="271627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MX" dirty="0" smtClean="0"/>
              <a:t>Aplicaciones</a:t>
            </a:r>
            <a:endParaRPr lang="es-MX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57" y="1340768"/>
            <a:ext cx="7181647" cy="5400600"/>
          </a:xfrm>
        </p:spPr>
      </p:pic>
    </p:spTree>
    <p:extLst>
      <p:ext uri="{BB962C8B-B14F-4D97-AF65-F5344CB8AC3E}">
        <p14:creationId xmlns:p14="http://schemas.microsoft.com/office/powerpoint/2010/main" val="108608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Aplicaciones</a:t>
            </a:r>
            <a:endParaRPr lang="es-MX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744" y="1360664"/>
            <a:ext cx="4025464" cy="5380704"/>
          </a:xfrm>
        </p:spPr>
      </p:pic>
    </p:spTree>
    <p:extLst>
      <p:ext uri="{BB962C8B-B14F-4D97-AF65-F5344CB8AC3E}">
        <p14:creationId xmlns:p14="http://schemas.microsoft.com/office/powerpoint/2010/main" val="38991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Aplicaciones</a:t>
            </a:r>
            <a:endParaRPr lang="es-MX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033240"/>
            <a:ext cx="6480720" cy="5848455"/>
          </a:xfrm>
        </p:spPr>
      </p:pic>
    </p:spTree>
    <p:extLst>
      <p:ext uri="{BB962C8B-B14F-4D97-AF65-F5344CB8AC3E}">
        <p14:creationId xmlns:p14="http://schemas.microsoft.com/office/powerpoint/2010/main" val="54954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18</Words>
  <Application>Microsoft Office PowerPoint</Application>
  <PresentationFormat>Presentación en pantalla (4:3)</PresentationFormat>
  <Paragraphs>12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Registro de corrimiento 74HC595</vt:lpstr>
      <vt:lpstr>Descripción</vt:lpstr>
      <vt:lpstr>Operación</vt:lpstr>
      <vt:lpstr>Diagrama básico</vt:lpstr>
      <vt:lpstr>Demostración    http://youtu.be/kYkxmp0sJAY</vt:lpstr>
      <vt:lpstr>Aplicaciones</vt:lpstr>
      <vt:lpstr>Aplicaciones</vt:lpstr>
      <vt:lpstr>Aplicaciones</vt:lpstr>
      <vt:lpstr>Aplicaciones</vt:lpstr>
      <vt:lpstr>Aplicaciones</vt:lpstr>
      <vt:lpstr>Ejemplo:      https://www.youtube.com/watch?v=6mXM-oGggrM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Armando Mtz</dc:creator>
  <cp:lastModifiedBy>Armando Mtz</cp:lastModifiedBy>
  <cp:revision>8</cp:revision>
  <dcterms:created xsi:type="dcterms:W3CDTF">2014-11-11T15:06:40Z</dcterms:created>
  <dcterms:modified xsi:type="dcterms:W3CDTF">2014-11-14T18:04:40Z</dcterms:modified>
</cp:coreProperties>
</file>