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glLjzyXAg&amp;t=368s" TargetMode="External"/><Relationship Id="rId7" Type="http://schemas.openxmlformats.org/officeDocument/2006/relationships/hyperlink" Target="http://armando2k.com/redes-ind/MODBUS.zip" TargetMode="External"/><Relationship Id="rId2" Type="http://schemas.openxmlformats.org/officeDocument/2006/relationships/hyperlink" Target="https://www.youtube.com/watch?v=7skGH-enKP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mando2k.com/redes-ind/Buses%20de%20campo-doc-pdf.rar" TargetMode="External"/><Relationship Id="rId5" Type="http://schemas.openxmlformats.org/officeDocument/2006/relationships/hyperlink" Target="https://www.youtube.com/watch?v=txi2p5_OjKU&amp;t=185s" TargetMode="External"/><Relationship Id="rId4" Type="http://schemas.openxmlformats.org/officeDocument/2006/relationships/hyperlink" Target="https://www.youtube.com/watch?v=VRCZt9m7ty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Buses de Campo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4317167"/>
            <a:ext cx="6815669" cy="661232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Armando </a:t>
            </a:r>
            <a:r>
              <a:rPr lang="es-MX" dirty="0" err="1" smtClean="0"/>
              <a:t>Mtz.R</a:t>
            </a:r>
            <a:r>
              <a:rPr lang="es-MX" dirty="0" smtClean="0"/>
              <a:t>.  </a:t>
            </a:r>
            <a:r>
              <a:rPr lang="es-MX" smtClean="0"/>
              <a:t>Unidad 3    ITNL</a:t>
            </a:r>
            <a:endParaRPr lang="es-MX" dirty="0" smtClean="0"/>
          </a:p>
          <a:p>
            <a:r>
              <a:rPr lang="es-MX" dirty="0" smtClean="0"/>
              <a:t>Abril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97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11675"/>
            <a:ext cx="9601196" cy="447423"/>
          </a:xfrm>
        </p:spPr>
        <p:txBody>
          <a:bodyPr>
            <a:normAutofit fontScale="90000"/>
          </a:bodyPr>
          <a:lstStyle/>
          <a:p>
            <a:r>
              <a:rPr lang="es-MX" dirty="0"/>
              <a:t>Pirámide CIM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1672" y="1333438"/>
            <a:ext cx="10547797" cy="4655238"/>
          </a:xfrm>
        </p:spPr>
        <p:txBody>
          <a:bodyPr>
            <a:normAutofit/>
          </a:bodyPr>
          <a:lstStyle/>
          <a:p>
            <a:r>
              <a:rPr lang="es-MX" dirty="0" smtClean="0"/>
              <a:t>Nivel </a:t>
            </a:r>
            <a:r>
              <a:rPr lang="es-MX" dirty="0"/>
              <a:t>4 En este nivel se gestiona la producción completa de la empresa. Se encarga de comunicar distintas plantas, mantener relaciones con los proveedores y clientes, se emplean PC, estaciones de trabajo y servidores, el volumen de información intercambiada es muy alto y los tiempos de respuesta no son críticos.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flujo de información existente en la pirámide debe ser: vertical, que incluye las órdenes enviadas por el nivel superior al inferior (descendente) y los informes sobre la ejecución de las órdenes recibidas (ascendente); y horizontal, en el cual debe existir un intercambio entre entidades del mismo nivel.</a:t>
            </a:r>
          </a:p>
        </p:txBody>
      </p:sp>
    </p:spTree>
    <p:extLst>
      <p:ext uri="{BB962C8B-B14F-4D97-AF65-F5344CB8AC3E}">
        <p14:creationId xmlns:p14="http://schemas.microsoft.com/office/powerpoint/2010/main" val="219109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[osi.png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5" y="373608"/>
            <a:ext cx="5808372" cy="62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342" y="1236492"/>
            <a:ext cx="3644723" cy="51181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Pirámide OSI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010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60161"/>
            <a:ext cx="9601196" cy="62772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Evolución de los buses de campo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261" y="1287888"/>
            <a:ext cx="9699224" cy="50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Revisa los siguientes videos del tema: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www.youtube.com/watch?v=7skGH-enKPE</a:t>
            </a:r>
            <a:r>
              <a:rPr lang="es-MX" dirty="0" smtClean="0"/>
              <a:t>     </a:t>
            </a:r>
            <a:r>
              <a:rPr lang="es-MX" dirty="0" err="1" smtClean="0"/>
              <a:t>Fco</a:t>
            </a:r>
            <a:r>
              <a:rPr lang="es-MX" dirty="0" smtClean="0"/>
              <a:t>. </a:t>
            </a:r>
            <a:r>
              <a:rPr lang="es-MX" dirty="0" err="1" smtClean="0"/>
              <a:t>Vizcaino</a:t>
            </a:r>
            <a:endParaRPr lang="es-MX" dirty="0" smtClean="0"/>
          </a:p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www.youtube.com/watch?v=kdglLjzyXAg&amp;t=368s</a:t>
            </a:r>
            <a:r>
              <a:rPr lang="es-MX" dirty="0" smtClean="0"/>
              <a:t>  Alexis </a:t>
            </a:r>
            <a:r>
              <a:rPr lang="es-MX" dirty="0" err="1" smtClean="0"/>
              <a:t>Vizuete</a:t>
            </a:r>
            <a:endParaRPr lang="es-MX" dirty="0" smtClean="0"/>
          </a:p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www.youtube.com/watch?v=VRCZt9m7tyw</a:t>
            </a:r>
            <a:r>
              <a:rPr lang="es-MX" dirty="0" smtClean="0"/>
              <a:t>      ejemplo</a:t>
            </a:r>
          </a:p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www.youtube.com/watch?v=txi2p5_OjKU&amp;t=185s</a:t>
            </a:r>
            <a:r>
              <a:rPr lang="es-MX" dirty="0" smtClean="0"/>
              <a:t>   en Ingles</a:t>
            </a:r>
            <a:endParaRPr lang="es-MX" dirty="0"/>
          </a:p>
          <a:p>
            <a:r>
              <a:rPr lang="es-MX" dirty="0">
                <a:hlinkClick r:id="rId6"/>
              </a:rPr>
              <a:t>http://</a:t>
            </a:r>
            <a:r>
              <a:rPr lang="es-MX" dirty="0" smtClean="0">
                <a:hlinkClick r:id="rId6"/>
              </a:rPr>
              <a:t>armando2k.com/redes-ind/Buses%20de%20campo-doc-pdf.rar</a:t>
            </a:r>
            <a:endParaRPr lang="es-MX" dirty="0" smtClean="0"/>
          </a:p>
          <a:p>
            <a:r>
              <a:rPr lang="es-MX" dirty="0">
                <a:hlinkClick r:id="rId7"/>
              </a:rPr>
              <a:t>http://</a:t>
            </a:r>
            <a:r>
              <a:rPr lang="es-MX" dirty="0" smtClean="0">
                <a:hlinkClick r:id="rId7"/>
              </a:rPr>
              <a:t>armando2k.com/redes-ind/MODBUS.zip</a:t>
            </a:r>
            <a:r>
              <a:rPr lang="es-MX" dirty="0" smtClean="0"/>
              <a:t>  Proyecto: conectar 3 </a:t>
            </a:r>
            <a:r>
              <a:rPr lang="es-MX" dirty="0" err="1" smtClean="0"/>
              <a:t>Arduinos</a:t>
            </a:r>
            <a:r>
              <a:rPr lang="es-MX" dirty="0" smtClean="0"/>
              <a:t> 1 maestro y 2 esclavos </a:t>
            </a:r>
            <a:r>
              <a:rPr lang="es-MX" dirty="0" err="1" smtClean="0"/>
              <a:t>via</a:t>
            </a:r>
            <a:r>
              <a:rPr lang="es-MX" dirty="0" smtClean="0"/>
              <a:t> RS485 y MODBUS  elabora video-evidencia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04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08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24555"/>
            <a:ext cx="9601196" cy="58909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Buses de Campo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384955"/>
            <a:ext cx="9601196" cy="1100668"/>
          </a:xfrm>
        </p:spPr>
        <p:txBody>
          <a:bodyPr/>
          <a:lstStyle/>
          <a:p>
            <a:r>
              <a:rPr lang="es-MX" dirty="0" smtClean="0"/>
              <a:t>Permiten conectar los sensores y actuadores que están en contacto con el proceso, de forma simple (2 cables) y económica.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967" y="2485623"/>
            <a:ext cx="5518964" cy="38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6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1696" y="592388"/>
            <a:ext cx="9601196" cy="861658"/>
          </a:xfrm>
        </p:spPr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2" y="1318016"/>
            <a:ext cx="7749914" cy="51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0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8" y="862884"/>
            <a:ext cx="10593115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87929"/>
            <a:ext cx="5800430" cy="40333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6239" y="898902"/>
            <a:ext cx="9601196" cy="47318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Dispositivos en buses de campo</a:t>
            </a:r>
            <a:endParaRPr lang="es-MX" dirty="0"/>
          </a:p>
        </p:txBody>
      </p:sp>
      <p:pic>
        <p:nvPicPr>
          <p:cNvPr id="1026" name="Picture 2" descr="http://www.microbyte.cl/elec/picarti/200809/festo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0" y="2619621"/>
            <a:ext cx="5302005" cy="33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3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219" y="1316983"/>
            <a:ext cx="9601196" cy="53757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Servicios que debe proporcionar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44053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Alta fiabilidad del medio de transporte y los datos de señales.</a:t>
            </a:r>
          </a:p>
          <a:p>
            <a:r>
              <a:rPr lang="es-MX" dirty="0" smtClean="0"/>
              <a:t>Respuesta </a:t>
            </a:r>
            <a:r>
              <a:rPr lang="es-MX" u="sng" dirty="0" smtClean="0"/>
              <a:t>rápida</a:t>
            </a:r>
            <a:r>
              <a:rPr lang="es-MX" dirty="0" smtClean="0"/>
              <a:t> a mensajes cortos.</a:t>
            </a:r>
          </a:p>
          <a:p>
            <a:r>
              <a:rPr lang="es-MX" dirty="0" smtClean="0"/>
              <a:t>Que sea una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ampliable </a:t>
            </a:r>
            <a:r>
              <a:rPr lang="es-MX" dirty="0" smtClean="0"/>
              <a:t>y </a:t>
            </a:r>
            <a:r>
              <a:rPr lang="es-MX" dirty="0" smtClean="0"/>
              <a:t>poder efectuar el mantenimiento </a:t>
            </a:r>
            <a:r>
              <a:rPr lang="es-MX" dirty="0" smtClean="0"/>
              <a:t>por personal de la planta.</a:t>
            </a:r>
          </a:p>
          <a:p>
            <a:r>
              <a:rPr lang="es-MX" dirty="0" smtClean="0"/>
              <a:t>Que pueda ser conectada al sistema de comunicación general de la planta.</a:t>
            </a:r>
          </a:p>
          <a:p>
            <a:r>
              <a:rPr lang="es-MX" dirty="0" smtClean="0"/>
              <a:t>Que ofrezca conectividad a </a:t>
            </a:r>
            <a:r>
              <a:rPr lang="es-MX" u="sng" dirty="0" smtClean="0"/>
              <a:t>diferentes</a:t>
            </a:r>
            <a:r>
              <a:rPr lang="es-MX" dirty="0" smtClean="0"/>
              <a:t> equipos y marcas.</a:t>
            </a:r>
          </a:p>
          <a:p>
            <a:r>
              <a:rPr lang="es-MX" dirty="0"/>
              <a:t>Petición de servicios a los esclavos basada en eventos.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56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4039" y="60864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/>
              <a:t>Pirámide CIM (</a:t>
            </a:r>
            <a:r>
              <a:rPr lang="es-MX" dirty="0" err="1"/>
              <a:t>Computer</a:t>
            </a:r>
            <a:r>
              <a:rPr lang="es-MX" dirty="0"/>
              <a:t> </a:t>
            </a:r>
            <a:r>
              <a:rPr lang="es-MX" dirty="0" err="1"/>
              <a:t>Integrated</a:t>
            </a:r>
            <a:r>
              <a:rPr lang="es-MX" dirty="0"/>
              <a:t> </a:t>
            </a:r>
            <a:r>
              <a:rPr lang="es-MX" dirty="0" err="1"/>
              <a:t>Manufacturing</a:t>
            </a:r>
            <a:r>
              <a:rPr lang="es-MX" dirty="0"/>
              <a:t>)</a:t>
            </a:r>
          </a:p>
        </p:txBody>
      </p:sp>
      <p:pic>
        <p:nvPicPr>
          <p:cNvPr id="1026" name="Picture 2" descr="http://3.bp.blogspot.com/_9smXo8p6c0o/R88axQ4k3sI/AAAAAAAAAKw/7dxyqR0g7Cg/s1600/piramide+CI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42" y="2016550"/>
            <a:ext cx="7349516" cy="42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766" y="5957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Pirámide CIM </a:t>
            </a:r>
            <a:r>
              <a:rPr lang="es-MX" sz="4000" dirty="0"/>
              <a:t>(</a:t>
            </a:r>
            <a:r>
              <a:rPr lang="es-MX" sz="4000" dirty="0" err="1"/>
              <a:t>Computer</a:t>
            </a:r>
            <a:r>
              <a:rPr lang="es-MX" sz="4000" dirty="0"/>
              <a:t> </a:t>
            </a:r>
            <a:r>
              <a:rPr lang="es-MX" sz="4000" dirty="0" err="1"/>
              <a:t>Integrated</a:t>
            </a:r>
            <a:r>
              <a:rPr lang="es-MX" sz="4000" dirty="0"/>
              <a:t> </a:t>
            </a:r>
            <a:r>
              <a:rPr lang="es-MX" sz="4000" dirty="0" err="1"/>
              <a:t>Manufacturing</a:t>
            </a:r>
            <a:r>
              <a:rPr lang="es-MX" sz="4000" dirty="0"/>
              <a:t>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051" y="1840975"/>
            <a:ext cx="6735650" cy="45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280" y="454099"/>
            <a:ext cx="9601196" cy="6663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Niveles de la </a:t>
            </a:r>
            <a:r>
              <a:rPr lang="es-MX" dirty="0" err="1" smtClean="0"/>
              <a:t>Piramide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7069" y="1230407"/>
            <a:ext cx="9601196" cy="4938573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Nivel 0 Está </a:t>
            </a:r>
            <a:r>
              <a:rPr lang="es-MX" dirty="0"/>
              <a:t>formado por elementos de medida (sensores) y mando (actuadores tales como motores, válvulas calentadores) distribuidos en una línea de producción</a:t>
            </a:r>
            <a:r>
              <a:rPr lang="es-MX" dirty="0" smtClean="0"/>
              <a:t>.</a:t>
            </a:r>
          </a:p>
          <a:p>
            <a:r>
              <a:rPr lang="es-MX" dirty="0" smtClean="0"/>
              <a:t>Nivel </a:t>
            </a:r>
            <a:r>
              <a:rPr lang="es-MX" dirty="0"/>
              <a:t>1 En este nivel se sitúan los elementos de mando y control capaces de gestionar sensores y actuadores de nivel 0 como PLC de gama media y baja, sistemas de control numérico, transporte automatizado, </a:t>
            </a:r>
            <a:r>
              <a:rPr lang="es-MX" dirty="0" smtClean="0"/>
              <a:t>equipos </a:t>
            </a:r>
            <a:r>
              <a:rPr lang="es-MX" dirty="0"/>
              <a:t>basados en microprocesadores como robots, tarjetas de control, proporcionando información de actuación al nivel 0 y de estado al nivel 2. </a:t>
            </a:r>
            <a:endParaRPr lang="es-MX" dirty="0" smtClean="0"/>
          </a:p>
          <a:p>
            <a:r>
              <a:rPr lang="es-MX" dirty="0"/>
              <a:t>Nivel 2 Este nivel emite órdenes de ejecución al nivel 1y recibe situaciones de estado de dicho nivel, igualmente recibe los programas de producción y mantenimiento del nivel 3 realimentando dicho nivel con las incidencias ocurridas en la planta de producción</a:t>
            </a:r>
            <a:r>
              <a:rPr lang="es-MX" dirty="0" smtClean="0"/>
              <a:t>.</a:t>
            </a:r>
          </a:p>
          <a:p>
            <a:r>
              <a:rPr lang="es-MX" dirty="0"/>
              <a:t>Nivel 3 En este nivel se encuentran los dispositivos de control existentes en la planta; que son posible monitorearlos si existe un sistema capaz de comunicar estos elementos el cual está constituido por computadores o sistemas de visualización como pantallas industriales, visualizándose como se está llevando el proceso de la planta, por medio de entornos SCADA (Supervisión Control y Adquisición de Datos), donde se muestran las posibles alarmas, fallos o alteraciones en cualquiera de los procesos que se llevan a cabo.</a:t>
            </a:r>
          </a:p>
        </p:txBody>
      </p:sp>
    </p:spTree>
    <p:extLst>
      <p:ext uri="{BB962C8B-B14F-4D97-AF65-F5344CB8AC3E}">
        <p14:creationId xmlns:p14="http://schemas.microsoft.com/office/powerpoint/2010/main" val="181663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526</Words>
  <Application>Microsoft Office PowerPoint</Application>
  <PresentationFormat>Personalizado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Buses de Campo</vt:lpstr>
      <vt:lpstr>Buses de Campo</vt:lpstr>
      <vt:lpstr>Antecedentes</vt:lpstr>
      <vt:lpstr>Presentación de PowerPoint</vt:lpstr>
      <vt:lpstr>Dispositivos en buses de campo</vt:lpstr>
      <vt:lpstr>Servicios que debe proporcionar</vt:lpstr>
      <vt:lpstr>Pirámide CIM (Computer Integrated Manufacturing)</vt:lpstr>
      <vt:lpstr>Pirámide CIM (Computer Integrated Manufacturing)</vt:lpstr>
      <vt:lpstr>Niveles de la Piramide</vt:lpstr>
      <vt:lpstr>Pirámide CIM</vt:lpstr>
      <vt:lpstr>Pirámide OSI</vt:lpstr>
      <vt:lpstr>Evolución de los buses de campo</vt:lpstr>
      <vt:lpstr>Revisa los siguientes videos del tema: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Amr</dc:creator>
  <cp:lastModifiedBy>amr</cp:lastModifiedBy>
  <cp:revision>16</cp:revision>
  <dcterms:created xsi:type="dcterms:W3CDTF">2018-11-05T04:09:25Z</dcterms:created>
  <dcterms:modified xsi:type="dcterms:W3CDTF">2020-04-01T21:40:49Z</dcterms:modified>
</cp:coreProperties>
</file>