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7" r:id="rId4"/>
    <p:sldId id="257" r:id="rId5"/>
    <p:sldId id="264" r:id="rId6"/>
    <p:sldId id="263" r:id="rId7"/>
    <p:sldId id="262" r:id="rId8"/>
    <p:sldId id="261" r:id="rId9"/>
    <p:sldId id="260" r:id="rId10"/>
    <p:sldId id="259" r:id="rId11"/>
    <p:sldId id="258" r:id="rId12"/>
    <p:sldId id="265" r:id="rId1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100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474AA-FA19-43E0-8099-17C884CAAA45}" type="datetimeFigureOut">
              <a:rPr lang="es-MX" smtClean="0"/>
              <a:t>05/02/2020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F8F9E-A46B-4B18-A875-9253347A599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2570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474AA-FA19-43E0-8099-17C884CAAA45}" type="datetimeFigureOut">
              <a:rPr lang="es-MX" smtClean="0"/>
              <a:t>05/02/2020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F8F9E-A46B-4B18-A875-9253347A599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75954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474AA-FA19-43E0-8099-17C884CAAA45}" type="datetimeFigureOut">
              <a:rPr lang="es-MX" smtClean="0"/>
              <a:t>05/02/2020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F8F9E-A46B-4B18-A875-9253347A599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48217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474AA-FA19-43E0-8099-17C884CAAA45}" type="datetimeFigureOut">
              <a:rPr lang="es-MX" smtClean="0"/>
              <a:t>05/02/2020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F8F9E-A46B-4B18-A875-9253347A599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50668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474AA-FA19-43E0-8099-17C884CAAA45}" type="datetimeFigureOut">
              <a:rPr lang="es-MX" smtClean="0"/>
              <a:t>05/02/2020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F8F9E-A46B-4B18-A875-9253347A599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43185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474AA-FA19-43E0-8099-17C884CAAA45}" type="datetimeFigureOut">
              <a:rPr lang="es-MX" smtClean="0"/>
              <a:t>05/02/2020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F8F9E-A46B-4B18-A875-9253347A599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32797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474AA-FA19-43E0-8099-17C884CAAA45}" type="datetimeFigureOut">
              <a:rPr lang="es-MX" smtClean="0"/>
              <a:t>05/02/2020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F8F9E-A46B-4B18-A875-9253347A599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14720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474AA-FA19-43E0-8099-17C884CAAA45}" type="datetimeFigureOut">
              <a:rPr lang="es-MX" smtClean="0"/>
              <a:t>05/02/2020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F8F9E-A46B-4B18-A875-9253347A599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81469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474AA-FA19-43E0-8099-17C884CAAA45}" type="datetimeFigureOut">
              <a:rPr lang="es-MX" smtClean="0"/>
              <a:t>05/02/2020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F8F9E-A46B-4B18-A875-9253347A599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15496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474AA-FA19-43E0-8099-17C884CAAA45}" type="datetimeFigureOut">
              <a:rPr lang="es-MX" smtClean="0"/>
              <a:t>05/02/2020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F8F9E-A46B-4B18-A875-9253347A599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4296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474AA-FA19-43E0-8099-17C884CAAA45}" type="datetimeFigureOut">
              <a:rPr lang="es-MX" smtClean="0"/>
              <a:t>05/02/2020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F8F9E-A46B-4B18-A875-9253347A599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05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474AA-FA19-43E0-8099-17C884CAAA45}" type="datetimeFigureOut">
              <a:rPr lang="es-MX" smtClean="0"/>
              <a:t>05/02/2020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5F8F9E-A46B-4B18-A875-9253347A599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0359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292080" y="2564904"/>
            <a:ext cx="3743528" cy="3672408"/>
          </a:xfrm>
        </p:spPr>
        <p:txBody>
          <a:bodyPr>
            <a:normAutofit/>
          </a:bodyPr>
          <a:lstStyle/>
          <a:p>
            <a:r>
              <a:rPr lang="es-MX" dirty="0" smtClean="0"/>
              <a:t>Configuración de </a:t>
            </a:r>
            <a:r>
              <a:rPr lang="es-MX" dirty="0" err="1" smtClean="0"/>
              <a:t>Router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err="1" smtClean="0"/>
              <a:t>MyDlink</a:t>
            </a:r>
            <a:r>
              <a:rPr lang="es-MX" dirty="0" smtClean="0"/>
              <a:t> DIR-605L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01851" y="5229200"/>
            <a:ext cx="4563206" cy="936104"/>
          </a:xfrm>
        </p:spPr>
        <p:txBody>
          <a:bodyPr>
            <a:normAutofit fontScale="92500" lnSpcReduction="20000"/>
          </a:bodyPr>
          <a:lstStyle/>
          <a:p>
            <a:r>
              <a:rPr lang="es-MX" dirty="0" smtClean="0"/>
              <a:t>MI. Armando </a:t>
            </a:r>
            <a:r>
              <a:rPr lang="es-MX" dirty="0" err="1" smtClean="0"/>
              <a:t>Mtz</a:t>
            </a:r>
            <a:r>
              <a:rPr lang="es-MX" dirty="0" smtClean="0"/>
              <a:t>. Reyes </a:t>
            </a:r>
          </a:p>
          <a:p>
            <a:r>
              <a:rPr lang="es-MX" dirty="0" smtClean="0"/>
              <a:t>IINL Redes Industriales</a:t>
            </a:r>
            <a:endParaRPr lang="es-MX" dirty="0"/>
          </a:p>
        </p:txBody>
      </p:sp>
      <p:pic>
        <p:nvPicPr>
          <p:cNvPr id="1026" name="Picture 2" descr="https://support.dlink.com/CMS_FTP/CMS_DAF/Product/Pictures/DIR-605L/DIR-605L_fron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7937"/>
            <a:ext cx="3619500" cy="2762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2" descr="https://upload.wikimedia.org/wikipedia/commons/thumb/d/d6/OSI_model_router.png/440px-OSI_model_router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" name="AutoShape 4" descr="https://upload.wikimedia.org/wikipedia/commons/thumb/d/d6/OSI_model_router.png/440px-OSI_model_router.p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" name="AutoShape 6" descr="https://upload.wikimedia.org/wikipedia/commons/d/d6/OSI_model_router.pn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7"/>
            <a:ext cx="5292080" cy="4505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89403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Investiga.. que es </a:t>
            </a:r>
            <a:r>
              <a:rPr lang="es-MX" dirty="0" err="1" smtClean="0"/>
              <a:t>IPforwarding</a:t>
            </a:r>
            <a:endParaRPr lang="es-MX" dirty="0"/>
          </a:p>
        </p:txBody>
      </p:sp>
      <p:pic>
        <p:nvPicPr>
          <p:cNvPr id="6" name="5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412776"/>
            <a:ext cx="8312983" cy="5445224"/>
          </a:xfrm>
        </p:spPr>
      </p:pic>
    </p:spTree>
    <p:extLst>
      <p:ext uri="{BB962C8B-B14F-4D97-AF65-F5344CB8AC3E}">
        <p14:creationId xmlns:p14="http://schemas.microsoft.com/office/powerpoint/2010/main" val="2630521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14" y="3657"/>
            <a:ext cx="8498726" cy="6788291"/>
          </a:xfrm>
        </p:spPr>
      </p:pic>
    </p:spTree>
    <p:extLst>
      <p:ext uri="{BB962C8B-B14F-4D97-AF65-F5344CB8AC3E}">
        <p14:creationId xmlns:p14="http://schemas.microsoft.com/office/powerpoint/2010/main" val="35762752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896"/>
            <a:ext cx="8676456" cy="6715472"/>
          </a:xfrm>
        </p:spPr>
      </p:pic>
    </p:spTree>
    <p:extLst>
      <p:ext uri="{BB962C8B-B14F-4D97-AF65-F5344CB8AC3E}">
        <p14:creationId xmlns:p14="http://schemas.microsoft.com/office/powerpoint/2010/main" val="1251566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3" name="Text Box 5"/>
          <p:cNvSpPr txBox="1">
            <a:spLocks noChangeArrowheads="1"/>
          </p:cNvSpPr>
          <p:nvPr/>
        </p:nvSpPr>
        <p:spPr bwMode="auto">
          <a:xfrm>
            <a:off x="285750" y="642938"/>
            <a:ext cx="7848600" cy="70788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defRPr/>
            </a:pPr>
            <a:r>
              <a:rPr lang="es-MX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Verdana" pitchFamily="34" charset="0"/>
              </a:rPr>
              <a:t>Practica 1</a:t>
            </a:r>
            <a:endParaRPr lang="es-ES" sz="4000" b="1" dirty="0">
              <a:solidFill>
                <a:schemeClr val="tx1">
                  <a:lumMod val="95000"/>
                  <a:lumOff val="5000"/>
                </a:schemeClr>
              </a:solidFill>
              <a:latin typeface="Verdana" pitchFamily="34" charset="0"/>
            </a:endParaRPr>
          </a:p>
        </p:txBody>
      </p:sp>
      <p:sp>
        <p:nvSpPr>
          <p:cNvPr id="27651" name="5 CuadroTexto"/>
          <p:cNvSpPr txBox="1">
            <a:spLocks noChangeArrowheads="1"/>
          </p:cNvSpPr>
          <p:nvPr/>
        </p:nvSpPr>
        <p:spPr bwMode="auto">
          <a:xfrm>
            <a:off x="785813" y="1428750"/>
            <a:ext cx="6143625" cy="507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altLang="es-MX"/>
              <a:t>Objetivo: Formar una red tipo LAN con Topología estrella  Asignando direcciones IP, manualmente y posteriormente utilizar el servicio de DHCP (</a:t>
            </a:r>
            <a:r>
              <a:rPr lang="en-US" altLang="es-MX"/>
              <a:t>Dynamic Host Configuration Protocol) </a:t>
            </a:r>
            <a:r>
              <a:rPr lang="es-MX" altLang="es-MX"/>
              <a:t>de un router, dentro del protocolo TCP/IP.</a:t>
            </a:r>
          </a:p>
          <a:p>
            <a:pPr eaLnBrk="1" hangingPunct="1"/>
            <a:endParaRPr lang="es-MX" altLang="es-MX"/>
          </a:p>
          <a:p>
            <a:pPr eaLnBrk="1" hangingPunct="1"/>
            <a:r>
              <a:rPr lang="es-MX" altLang="es-MX"/>
              <a:t> </a:t>
            </a:r>
            <a:r>
              <a:rPr lang="es-MX" altLang="es-MX" u="sng"/>
              <a:t>Equipo a usar</a:t>
            </a:r>
            <a:r>
              <a:rPr lang="es-MX" altLang="es-MX"/>
              <a:t>: Router TPLink o similar .</a:t>
            </a:r>
          </a:p>
          <a:p>
            <a:pPr eaLnBrk="1" hangingPunct="1"/>
            <a:r>
              <a:rPr lang="es-MX" altLang="es-MX"/>
              <a:t>Cables de red o conexión WiFi</a:t>
            </a:r>
          </a:p>
          <a:p>
            <a:pPr eaLnBrk="1" hangingPunct="1"/>
            <a:r>
              <a:rPr lang="es-MX" altLang="es-MX"/>
              <a:t>Computadoras o laptop.</a:t>
            </a:r>
          </a:p>
          <a:p>
            <a:pPr eaLnBrk="1" hangingPunct="1"/>
            <a:endParaRPr lang="es-MX" altLang="es-MX"/>
          </a:p>
          <a:p>
            <a:pPr eaLnBrk="1" hangingPunct="1"/>
            <a:r>
              <a:rPr lang="es-MX" altLang="es-MX"/>
              <a:t>Procedimiento:</a:t>
            </a:r>
          </a:p>
          <a:p>
            <a:pPr eaLnBrk="1" hangingPunct="1"/>
            <a:r>
              <a:rPr lang="es-MX" altLang="es-MX"/>
              <a:t>Conectar físicamente los equipos (computadoras y router).</a:t>
            </a:r>
          </a:p>
          <a:p>
            <a:pPr eaLnBrk="1" hangingPunct="1"/>
            <a:r>
              <a:rPr lang="es-MX" altLang="es-MX"/>
              <a:t>Configurar en las Pc una dirección IP no homologada empleando el protocolo TCP/IP ver.4.</a:t>
            </a:r>
          </a:p>
          <a:p>
            <a:pPr eaLnBrk="1" hangingPunct="1"/>
            <a:r>
              <a:rPr lang="es-MX" altLang="es-MX"/>
              <a:t>Verificar la conectividad usando el comando PING.</a:t>
            </a:r>
          </a:p>
          <a:p>
            <a:pPr eaLnBrk="1" hangingPunct="1"/>
            <a:r>
              <a:rPr lang="es-MX" altLang="es-MX"/>
              <a:t>Colocar en la PC obtener automaticamente direccion IP y activar en el router el servicio DHCP.</a:t>
            </a:r>
          </a:p>
          <a:p>
            <a:pPr eaLnBrk="1" hangingPunct="1"/>
            <a:endParaRPr lang="es-MX" altLang="es-MX"/>
          </a:p>
          <a:p>
            <a:pPr eaLnBrk="1" hangingPunct="1"/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1705619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En tus conclusiones….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Además de tus conclusiones de la practica, investiga que debe configurarse para que un </a:t>
            </a:r>
            <a:r>
              <a:rPr lang="es-MX" dirty="0" err="1"/>
              <a:t>Arduino</a:t>
            </a:r>
            <a:r>
              <a:rPr lang="es-MX" dirty="0"/>
              <a:t> con </a:t>
            </a:r>
            <a:r>
              <a:rPr lang="es-MX" dirty="0" err="1"/>
              <a:t>shell</a:t>
            </a:r>
            <a:r>
              <a:rPr lang="es-MX" dirty="0"/>
              <a:t> Ethernet pueda monitorearse desde Internet.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63699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8640"/>
            <a:ext cx="8898131" cy="5832648"/>
          </a:xfrm>
        </p:spPr>
      </p:pic>
    </p:spTree>
    <p:extLst>
      <p:ext uri="{BB962C8B-B14F-4D97-AF65-F5344CB8AC3E}">
        <p14:creationId xmlns:p14="http://schemas.microsoft.com/office/powerpoint/2010/main" val="42214919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197"/>
            <a:ext cx="9021829" cy="5146995"/>
          </a:xfrm>
        </p:spPr>
      </p:pic>
    </p:spTree>
    <p:extLst>
      <p:ext uri="{BB962C8B-B14F-4D97-AF65-F5344CB8AC3E}">
        <p14:creationId xmlns:p14="http://schemas.microsoft.com/office/powerpoint/2010/main" val="718144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Definir </a:t>
            </a:r>
            <a:r>
              <a:rPr lang="es-MX" dirty="0" err="1" smtClean="0"/>
              <a:t>password</a:t>
            </a:r>
            <a:r>
              <a:rPr lang="es-MX" dirty="0" smtClean="0"/>
              <a:t> seguro</a:t>
            </a:r>
            <a:endParaRPr lang="es-MX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72816"/>
            <a:ext cx="9086758" cy="4761981"/>
          </a:xfrm>
        </p:spPr>
      </p:pic>
    </p:spTree>
    <p:extLst>
      <p:ext uri="{BB962C8B-B14F-4D97-AF65-F5344CB8AC3E}">
        <p14:creationId xmlns:p14="http://schemas.microsoft.com/office/powerpoint/2010/main" val="949505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375" y="0"/>
            <a:ext cx="9059906" cy="5661248"/>
          </a:xfrm>
        </p:spPr>
      </p:pic>
    </p:spTree>
    <p:extLst>
      <p:ext uri="{BB962C8B-B14F-4D97-AF65-F5344CB8AC3E}">
        <p14:creationId xmlns:p14="http://schemas.microsoft.com/office/powerpoint/2010/main" val="2624567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Al definir parámetros, el </a:t>
            </a:r>
            <a:r>
              <a:rPr lang="es-MX" dirty="0" err="1" smtClean="0"/>
              <a:t>ruteador</a:t>
            </a:r>
            <a:r>
              <a:rPr lang="es-MX" dirty="0" smtClean="0"/>
              <a:t> se reiniciara</a:t>
            </a:r>
            <a:endParaRPr lang="es-MX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78" y="1700808"/>
            <a:ext cx="9255830" cy="3384376"/>
          </a:xfrm>
        </p:spPr>
      </p:pic>
    </p:spTree>
    <p:extLst>
      <p:ext uri="{BB962C8B-B14F-4D97-AF65-F5344CB8AC3E}">
        <p14:creationId xmlns:p14="http://schemas.microsoft.com/office/powerpoint/2010/main" val="3276189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Resumen de LAN</a:t>
            </a:r>
            <a:endParaRPr lang="es-MX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340768"/>
            <a:ext cx="7636681" cy="5638977"/>
          </a:xfrm>
        </p:spPr>
      </p:pic>
    </p:spTree>
    <p:extLst>
      <p:ext uri="{BB962C8B-B14F-4D97-AF65-F5344CB8AC3E}">
        <p14:creationId xmlns:p14="http://schemas.microsoft.com/office/powerpoint/2010/main" val="23225371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169</Words>
  <Application>Microsoft Office PowerPoint</Application>
  <PresentationFormat>Presentación en pantalla (4:3)</PresentationFormat>
  <Paragraphs>21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Configuración de Router MyDlink DIR-605L</vt:lpstr>
      <vt:lpstr>Presentación de PowerPoint</vt:lpstr>
      <vt:lpstr>En tus conclusiones….</vt:lpstr>
      <vt:lpstr>Presentación de PowerPoint</vt:lpstr>
      <vt:lpstr>Presentación de PowerPoint</vt:lpstr>
      <vt:lpstr>Definir password seguro</vt:lpstr>
      <vt:lpstr>Presentación de PowerPoint</vt:lpstr>
      <vt:lpstr>Al definir parámetros, el ruteador se reiniciara</vt:lpstr>
      <vt:lpstr>Resumen de LAN</vt:lpstr>
      <vt:lpstr>Investiga.. que es IPforwarding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Configuración de Router MyDlink DIR-605L</dc:title>
  <dc:creator>INDEX</dc:creator>
  <cp:lastModifiedBy>Armando</cp:lastModifiedBy>
  <cp:revision>7</cp:revision>
  <dcterms:created xsi:type="dcterms:W3CDTF">2019-02-07T14:35:49Z</dcterms:created>
  <dcterms:modified xsi:type="dcterms:W3CDTF">2020-02-05T16:55:52Z</dcterms:modified>
</cp:coreProperties>
</file>