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4" r:id="rId7"/>
    <p:sldId id="263" r:id="rId8"/>
    <p:sldId id="262" r:id="rId9"/>
    <p:sldId id="261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90E6-8EDF-4167-AC02-BAC97895B7E4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0C-234E-4E10-A611-4155631E0C4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90E6-8EDF-4167-AC02-BAC97895B7E4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0C-234E-4E10-A611-4155631E0C4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90E6-8EDF-4167-AC02-BAC97895B7E4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0C-234E-4E10-A611-4155631E0C4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90E6-8EDF-4167-AC02-BAC97895B7E4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0C-234E-4E10-A611-4155631E0C4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90E6-8EDF-4167-AC02-BAC97895B7E4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0C-234E-4E10-A611-4155631E0C4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90E6-8EDF-4167-AC02-BAC97895B7E4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0C-234E-4E10-A611-4155631E0C4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90E6-8EDF-4167-AC02-BAC97895B7E4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0C-234E-4E10-A611-4155631E0C4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90E6-8EDF-4167-AC02-BAC97895B7E4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0C-234E-4E10-A611-4155631E0C4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90E6-8EDF-4167-AC02-BAC97895B7E4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0C-234E-4E10-A611-4155631E0C4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90E6-8EDF-4167-AC02-BAC97895B7E4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0C-234E-4E10-A611-4155631E0C4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90E6-8EDF-4167-AC02-BAC97895B7E4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7C0C-234E-4E10-A611-4155631E0C4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90E6-8EDF-4167-AC02-BAC97895B7E4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C7C0C-234E-4E10-A611-4155631E0C47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es-MX" dirty="0" smtClean="0"/>
              <a:t>Practica de servidor serial</a:t>
            </a:r>
            <a:br>
              <a:rPr lang="es-MX" dirty="0" smtClean="0"/>
            </a:br>
            <a:r>
              <a:rPr lang="es-MX" dirty="0" smtClean="0"/>
              <a:t>GW312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5105400"/>
            <a:ext cx="6400800" cy="1109682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Armando Martínez Reyes</a:t>
            </a:r>
          </a:p>
          <a:p>
            <a:r>
              <a:rPr lang="es-MX" dirty="0" smtClean="0"/>
              <a:t>ITNL, Octubre 2019</a:t>
            </a:r>
            <a:endParaRPr lang="en-US" dirty="0"/>
          </a:p>
        </p:txBody>
      </p:sp>
      <p:pic>
        <p:nvPicPr>
          <p:cNvPr id="4" name="3 Imagen" descr="gw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857364"/>
            <a:ext cx="4602002" cy="32400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 descr="Image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717011"/>
            <a:ext cx="9144000" cy="514099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 descr="Image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85" y="1714489"/>
            <a:ext cx="9148486" cy="51435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 descr="Image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6707" y="1928803"/>
            <a:ext cx="9310707" cy="492919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 descr="Image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717011"/>
            <a:ext cx="9144000" cy="514099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 descr="Image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717011"/>
            <a:ext cx="9144000" cy="514099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 descr="Image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2777"/>
            <a:ext cx="6572296" cy="675522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 descr="Image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85143"/>
            <a:ext cx="9144000" cy="417285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Objetivo: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Configurar y comprobar operación del servidor serial  GW312, para uso de protocolos de campo RS-232 y RS-485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Equipo a utilizar: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Ruteador</a:t>
            </a:r>
            <a:r>
              <a:rPr lang="es-MX" dirty="0" smtClean="0"/>
              <a:t> D-Link modelo DIR-605L</a:t>
            </a:r>
          </a:p>
          <a:p>
            <a:r>
              <a:rPr lang="es-MX" dirty="0" smtClean="0"/>
              <a:t>Servidor serial GW312</a:t>
            </a:r>
          </a:p>
          <a:p>
            <a:r>
              <a:rPr lang="es-MX" dirty="0" smtClean="0"/>
              <a:t>2 computadoras</a:t>
            </a:r>
          </a:p>
          <a:p>
            <a:r>
              <a:rPr lang="es-MX" dirty="0" smtClean="0"/>
              <a:t>Adaptador USB-RS232 o USB-RS485</a:t>
            </a:r>
          </a:p>
          <a:p>
            <a:r>
              <a:rPr lang="es-MX" dirty="0" smtClean="0"/>
              <a:t>Cables </a:t>
            </a:r>
            <a:r>
              <a:rPr lang="es-MX" dirty="0" err="1" smtClean="0"/>
              <a:t>ethernet</a:t>
            </a:r>
            <a:endParaRPr lang="es-MX" dirty="0" smtClean="0"/>
          </a:p>
          <a:p>
            <a:r>
              <a:rPr lang="es-MX" dirty="0" smtClean="0"/>
              <a:t>Software: </a:t>
            </a:r>
            <a:r>
              <a:rPr lang="es-MX" dirty="0" err="1" smtClean="0"/>
              <a:t>Hiperterminal</a:t>
            </a:r>
            <a:r>
              <a:rPr lang="es-MX" dirty="0" smtClean="0"/>
              <a:t> (</a:t>
            </a:r>
            <a:r>
              <a:rPr lang="es-MX" dirty="0" err="1" smtClean="0"/>
              <a:t>windows</a:t>
            </a:r>
            <a:r>
              <a:rPr lang="es-MX" dirty="0" smtClean="0"/>
              <a:t>), </a:t>
            </a:r>
            <a:r>
              <a:rPr lang="es-MX" dirty="0" err="1" smtClean="0"/>
              <a:t>Commanager</a:t>
            </a:r>
            <a:r>
              <a:rPr lang="es-MX" dirty="0" smtClean="0"/>
              <a:t>, Serial/ control </a:t>
            </a:r>
            <a:r>
              <a:rPr lang="es-MX" dirty="0" err="1" smtClean="0"/>
              <a:t>paner</a:t>
            </a:r>
            <a:r>
              <a:rPr lang="es-MX" dirty="0" smtClean="0"/>
              <a:t> ,virtual </a:t>
            </a:r>
            <a:r>
              <a:rPr lang="es-MX" dirty="0" err="1" smtClean="0"/>
              <a:t>com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Procedimiento:</a:t>
            </a:r>
            <a:br>
              <a:rPr lang="es-MX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1400172"/>
          </a:xfrm>
        </p:spPr>
        <p:txBody>
          <a:bodyPr/>
          <a:lstStyle/>
          <a:p>
            <a:r>
              <a:rPr lang="es-MX" dirty="0" smtClean="0"/>
              <a:t>Armar el siguiente esquema:</a:t>
            </a:r>
            <a:endParaRPr lang="en-US" dirty="0"/>
          </a:p>
        </p:txBody>
      </p:sp>
      <p:pic>
        <p:nvPicPr>
          <p:cNvPr id="4" name="3 Imagen" descr="diagra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22" y="1571612"/>
            <a:ext cx="8798578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Procedimiento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txBody>
          <a:bodyPr/>
          <a:lstStyle/>
          <a:p>
            <a:r>
              <a:rPr lang="es-MX" dirty="0" smtClean="0"/>
              <a:t>Configurar Red local</a:t>
            </a:r>
            <a:endParaRPr lang="en-US" dirty="0"/>
          </a:p>
        </p:txBody>
      </p:sp>
      <p:pic>
        <p:nvPicPr>
          <p:cNvPr id="4" name="3 Imagen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327464"/>
            <a:ext cx="3643306" cy="4530536"/>
          </a:xfrm>
          <a:prstGeom prst="rect">
            <a:avLst/>
          </a:prstGeom>
        </p:spPr>
      </p:pic>
      <p:pic>
        <p:nvPicPr>
          <p:cNvPr id="5" name="4 Imagen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14474"/>
            <a:ext cx="4857752" cy="53435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Procedimiento</a:t>
            </a:r>
            <a:endParaRPr lang="en-US" dirty="0"/>
          </a:p>
        </p:txBody>
      </p:sp>
      <p:pic>
        <p:nvPicPr>
          <p:cNvPr id="4" name="3 Marcador de contenido" descr="Imag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27128"/>
            <a:ext cx="9144000" cy="473087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5 Marcador de contenido" descr="Image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32" y="1857365"/>
            <a:ext cx="9117768" cy="50006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 descr="Imag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85" y="1714489"/>
            <a:ext cx="9148486" cy="51435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 descr="Image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77" y="1785927"/>
            <a:ext cx="9021423" cy="507207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77</Words>
  <Application>Microsoft Office PowerPoint</Application>
  <PresentationFormat>Presentación en pantalla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Practica de servidor serial GW312</vt:lpstr>
      <vt:lpstr>Objetivo:</vt:lpstr>
      <vt:lpstr>Equipo a utilizar:</vt:lpstr>
      <vt:lpstr>Procedimiento: </vt:lpstr>
      <vt:lpstr>Procedimiento</vt:lpstr>
      <vt:lpstr>Procedimiento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 de servidor serial GW312</dc:title>
  <dc:creator>Armando</dc:creator>
  <cp:lastModifiedBy>Armando</cp:lastModifiedBy>
  <cp:revision>3</cp:revision>
  <dcterms:created xsi:type="dcterms:W3CDTF">2019-10-23T21:01:25Z</dcterms:created>
  <dcterms:modified xsi:type="dcterms:W3CDTF">2019-10-23T21:20:16Z</dcterms:modified>
</cp:coreProperties>
</file>